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9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88117" autoAdjust="0"/>
  </p:normalViewPr>
  <p:slideViewPr>
    <p:cSldViewPr snapToGrid="0">
      <p:cViewPr varScale="1">
        <p:scale>
          <a:sx n="80" d="100"/>
          <a:sy n="80" d="100"/>
        </p:scale>
        <p:origin x="1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44F2F-B3C9-4EE2-ACC6-7ECC2B5E55CF}"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0BCC-C81C-427F-BAC9-E9623E22473F}" type="slidenum">
              <a:rPr lang="en-US" smtClean="0"/>
              <a:t>‹#›</a:t>
            </a:fld>
            <a:endParaRPr lang="en-US"/>
          </a:p>
        </p:txBody>
      </p:sp>
    </p:spTree>
    <p:extLst>
      <p:ext uri="{BB962C8B-B14F-4D97-AF65-F5344CB8AC3E}">
        <p14:creationId xmlns:p14="http://schemas.microsoft.com/office/powerpoint/2010/main" val="45698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1</a:t>
            </a:fld>
            <a:endParaRPr lang="en-US"/>
          </a:p>
        </p:txBody>
      </p:sp>
    </p:spTree>
    <p:extLst>
      <p:ext uri="{BB962C8B-B14F-4D97-AF65-F5344CB8AC3E}">
        <p14:creationId xmlns:p14="http://schemas.microsoft.com/office/powerpoint/2010/main" val="179899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53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6384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139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04433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453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5277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7920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2880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2729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5049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4/20/2022</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415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1E405-9471-4BE3-8A8B-95E639A9EAAC}" type="datetimeFigureOut">
              <a:rPr lang="en-US" smtClean="0"/>
              <a:t>4/20/2022</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15865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5746694" y="3725821"/>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5379605" y="335488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3377417" y="3702677"/>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6653786" y="5207601"/>
            <a:ext cx="95353" cy="281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79056" y="5169720"/>
            <a:ext cx="82584"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7192" y="520760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532158" y="3369781"/>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877044" y="3402859"/>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574870" y="2945158"/>
            <a:ext cx="335866" cy="66278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6989684" y="4086832"/>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23989" y="4415093"/>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24638" y="4196217"/>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325765" y="5294174"/>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622660" y="5488741"/>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722275" y="5488741"/>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821890" y="5488741"/>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921505" y="5488741"/>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6021120" y="5488741"/>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4792" y="3725821"/>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9217768" y="3725821"/>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924136" y="3722224"/>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6903719" y="3725821"/>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694068" y="1958906"/>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6291300" y="343472"/>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799050" y="318153"/>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9675605" y="4530408"/>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7512" y="3822642"/>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99504" y="3378970"/>
            <a:ext cx="540947" cy="3131488"/>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7506089" y="1332395"/>
            <a:ext cx="327980" cy="3896198"/>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78789" y="4076765"/>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2117804" y="487048"/>
            <a:ext cx="345815" cy="265628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1234228" y="147135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120735" y="5488741"/>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220350" y="5488741"/>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6269" y="3350209"/>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1613" y="4072087"/>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7728" y="3722224"/>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319965" y="5488741"/>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419580" y="5488741"/>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8060744" y="3725821"/>
            <a:ext cx="1352367" cy="1489677"/>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5141443" y="970826"/>
            <a:ext cx="476325" cy="4473478"/>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10239453" y="4043087"/>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9446986" y="1962479"/>
            <a:ext cx="1081487" cy="1149447"/>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CORE</a:t>
              </a:r>
              <a:endParaRPr lang="en-US" sz="1200" kern="1200" dirty="0"/>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8051675" y="308238"/>
            <a:ext cx="1081487" cy="1149447"/>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FP</a:t>
              </a:r>
              <a:endParaRPr lang="en-US" sz="1200" kern="1200" dirty="0"/>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9486400" y="347241"/>
            <a:ext cx="1081487" cy="1149447"/>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STI</a:t>
              </a:r>
              <a:endParaRPr lang="en-US" sz="1200" kern="1200" dirty="0"/>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4231717" y="343472"/>
            <a:ext cx="1081487" cy="1124502"/>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err="1"/>
                <a:t>eCQM</a:t>
              </a:r>
              <a:r>
                <a:rPr lang="en-US" sz="1200" dirty="0"/>
                <a:t> </a:t>
              </a:r>
              <a:r>
                <a:rPr lang="en-US" sz="1200" dirty="0" err="1"/>
                <a:t>ProgramS</a:t>
              </a:r>
              <a:endParaRPr lang="en-US" sz="1200" kern="1200" dirty="0"/>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5787331" y="1750594"/>
            <a:ext cx="114518" cy="204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5879621" y="911508"/>
            <a:ext cx="335866" cy="147901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5440162" y="928068"/>
            <a:ext cx="327980" cy="1453786"/>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5249558" y="1926403"/>
            <a:ext cx="1081487" cy="1124502"/>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MME Calculation</a:t>
                </a:r>
                <a:endParaRPr lang="en-US" sz="1200" kern="1200" dirty="0"/>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9975812" y="1764735"/>
            <a:ext cx="114518" cy="204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10256473" y="681995"/>
            <a:ext cx="328520" cy="197367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9331007" y="707202"/>
            <a:ext cx="321209" cy="193056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9937617" y="1519260"/>
            <a:ext cx="179051" cy="3279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772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28205</TotalTime>
  <Words>722</Words>
  <Application>Microsoft Office PowerPoint</Application>
  <PresentationFormat>Widescreen</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Improvement Ecosystem</dc:title>
  <dc:creator>Bryn</dc:creator>
  <cp:lastModifiedBy>Bryn</cp:lastModifiedBy>
  <cp:revision>65</cp:revision>
  <dcterms:created xsi:type="dcterms:W3CDTF">2020-02-05T12:01:30Z</dcterms:created>
  <dcterms:modified xsi:type="dcterms:W3CDTF">2022-04-20T19:02:47Z</dcterms:modified>
</cp:coreProperties>
</file>