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530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03/05/2013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7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1828802"/>
            <a:ext cx="7772401" cy="43513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03/05/2013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601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1452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03/05/2013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7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03/05/2013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37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03/05/2013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91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03/05/2013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681851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507551"/>
            <a:ext cx="3815196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1"/>
            <a:ext cx="38290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03/05/2013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2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03/05/2013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03/05/2013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0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03/05/2013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5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03/05/2013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215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28801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56718"/>
              </p:ext>
            </p:extLst>
          </p:nvPr>
        </p:nvGraphicFramePr>
        <p:xfrm>
          <a:off x="749300" y="825500"/>
          <a:ext cx="76327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350"/>
                <a:gridCol w="381635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Hệ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thống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hiện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tại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Long Travel Bus</a:t>
                      </a:r>
                      <a:r>
                        <a:rPr lang="en-US" sz="2400" baseline="0" dirty="0" smtClean="0"/>
                        <a:t> Reservation</a:t>
                      </a:r>
                      <a:endParaRPr lang="en-GB" sz="2400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Lên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lịch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bán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vé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bằng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tay</a:t>
                      </a:r>
                      <a:r>
                        <a:rPr lang="en-US" sz="2000" baseline="0" dirty="0" smtClean="0"/>
                        <a:t>, excel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Khi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nhân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viên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lịch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khách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thể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đặt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vé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ngay</a:t>
                      </a:r>
                      <a:endParaRPr lang="en-GB" sz="2000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Quá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trình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chuyển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dữ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liệu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giữa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lịch</a:t>
                      </a:r>
                      <a:r>
                        <a:rPr lang="en-US" sz="2000" baseline="0" dirty="0" smtClean="0"/>
                        <a:t> – </a:t>
                      </a:r>
                      <a:r>
                        <a:rPr lang="en-US" sz="2000" baseline="0" dirty="0" err="1" smtClean="0"/>
                        <a:t>bán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vé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phòng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vé</a:t>
                      </a:r>
                      <a:r>
                        <a:rPr lang="en-US" sz="2000" baseline="0" dirty="0" smtClean="0"/>
                        <a:t> – </a:t>
                      </a:r>
                      <a:r>
                        <a:rPr lang="en-US" sz="2000" baseline="0" dirty="0" err="1" smtClean="0"/>
                        <a:t>tài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xế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thể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xảy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ra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sai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sót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Khi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lịch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thì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thể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bán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vé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ngay</a:t>
                      </a:r>
                      <a:r>
                        <a:rPr lang="en-US" sz="2000" baseline="0" dirty="0" smtClean="0"/>
                        <a:t>. </a:t>
                      </a:r>
                      <a:r>
                        <a:rPr lang="en-US" sz="2000" baseline="0" dirty="0" err="1" smtClean="0"/>
                        <a:t>Khi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xe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sắp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chạy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thể</a:t>
                      </a:r>
                      <a:r>
                        <a:rPr lang="en-US" sz="2000" baseline="0" dirty="0" smtClean="0"/>
                        <a:t> in </a:t>
                      </a:r>
                      <a:r>
                        <a:rPr lang="en-US" sz="2000" baseline="0" dirty="0" err="1" smtClean="0"/>
                        <a:t>danh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sách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vé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và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chỗ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ngồi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hệ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thống</a:t>
                      </a:r>
                      <a:endParaRPr lang="en-GB" sz="2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Hành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khách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phải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đến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tận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hỏi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và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mua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vé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Thông</a:t>
                      </a:r>
                      <a:r>
                        <a:rPr lang="en-US" sz="2000" baseline="0" dirty="0" smtClean="0"/>
                        <a:t> qua </a:t>
                      </a:r>
                      <a:r>
                        <a:rPr lang="en-US" sz="2000" baseline="0" dirty="0" err="1" smtClean="0"/>
                        <a:t>hệ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thống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tìm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chuyến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và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đặt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vé</a:t>
                      </a:r>
                      <a:r>
                        <a:rPr lang="en-US" sz="2000" baseline="0" dirty="0" smtClean="0"/>
                        <a:t> online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93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LightV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99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Wingdings 2</vt:lpstr>
      <vt:lpstr>1_Office Theme</vt:lpstr>
      <vt:lpstr>PowerPoint Presentation</vt:lpstr>
    </vt:vector>
  </TitlesOfParts>
  <Company>Banana Tree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Trường NS</dc:creator>
  <cp:lastModifiedBy>Trường NS</cp:lastModifiedBy>
  <cp:revision>2</cp:revision>
  <dcterms:created xsi:type="dcterms:W3CDTF">2013-05-03T02:11:32Z</dcterms:created>
  <dcterms:modified xsi:type="dcterms:W3CDTF">2013-05-03T02:22:57Z</dcterms:modified>
</cp:coreProperties>
</file>