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4530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09BF-E07F-41C2-A5F2-5467664486CF}" type="datetimeFigureOut">
              <a:rPr lang="en-GB" smtClean="0"/>
              <a:t>03/05/2013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0552-04C2-4128-B228-0EB9F41A1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59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799" y="1828802"/>
            <a:ext cx="7772401" cy="43513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09BF-E07F-41C2-A5F2-5467664486CF}" type="datetimeFigureOut">
              <a:rPr lang="en-GB" smtClean="0"/>
              <a:t>03/05/2013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0552-04C2-4128-B228-0EB9F41A1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95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1452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799" y="360364"/>
            <a:ext cx="5743576" cy="58118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09BF-E07F-41C2-A5F2-5467664486CF}" type="datetimeFigureOut">
              <a:rPr lang="en-GB" smtClean="0"/>
              <a:t>03/05/2013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0552-04C2-4128-B228-0EB9F41A1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868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4530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03/05/2013</a:t>
            </a:fld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759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03/05/2013</a:t>
            </a:fld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119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2423"/>
            <a:ext cx="77724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55263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03/05/2013</a:t>
            </a:fld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209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1828801"/>
            <a:ext cx="3834246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2905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03/05/2013</a:t>
            </a:fld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133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681851"/>
            <a:ext cx="3815196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799" y="2507551"/>
            <a:ext cx="3815196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29050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1"/>
            <a:ext cx="38290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03/05/2013</a:t>
            </a:fld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60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03/05/2013</a:t>
            </a:fld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43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03/05/2013</a:t>
            </a:fld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938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03/05/2013</a:t>
            </a:fld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828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09BF-E07F-41C2-A5F2-5467664486CF}" type="datetimeFigureOut">
              <a:rPr lang="en-GB" smtClean="0"/>
              <a:t>03/05/2013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0552-04C2-4128-B228-0EB9F41A1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416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03/05/2013</a:t>
            </a:fld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03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799" y="1828802"/>
            <a:ext cx="7772401" cy="43513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03/05/2013</a:t>
            </a:fld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632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1452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799" y="360364"/>
            <a:ext cx="5743576" cy="58118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FA7A-55B3-40DF-A37E-420000C3D2D1}" type="datetimeFigureOut">
              <a:rPr lang="en-GB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03/05/2013</a:t>
            </a:fld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EBA3-D62D-4687-87FD-220B6D55D86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14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2423"/>
            <a:ext cx="77724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55263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09BF-E07F-41C2-A5F2-5467664486CF}" type="datetimeFigureOut">
              <a:rPr lang="en-GB" smtClean="0"/>
              <a:t>03/05/2013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0552-04C2-4128-B228-0EB9F41A1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79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1828801"/>
            <a:ext cx="3834246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2905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09BF-E07F-41C2-A5F2-5467664486CF}" type="datetimeFigureOut">
              <a:rPr lang="en-GB" smtClean="0"/>
              <a:t>03/05/2013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0552-04C2-4128-B228-0EB9F41A1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70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681851"/>
            <a:ext cx="3815196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799" y="2507551"/>
            <a:ext cx="3815196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29050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1"/>
            <a:ext cx="38290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09BF-E07F-41C2-A5F2-5467664486CF}" type="datetimeFigureOut">
              <a:rPr lang="en-GB" smtClean="0"/>
              <a:t>03/05/2013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0552-04C2-4128-B228-0EB9F41A13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09BF-E07F-41C2-A5F2-5467664486CF}" type="datetimeFigureOut">
              <a:rPr lang="en-GB" smtClean="0"/>
              <a:t>03/05/2013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0552-04C2-4128-B228-0EB9F41A13E0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09BF-E07F-41C2-A5F2-5467664486CF}" type="datetimeFigureOut">
              <a:rPr lang="en-GB" smtClean="0"/>
              <a:t>03/05/2013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0552-04C2-4128-B228-0EB9F41A1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5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09BF-E07F-41C2-A5F2-5467664486CF}" type="datetimeFigureOut">
              <a:rPr lang="en-GB" smtClean="0"/>
              <a:t>03/05/2013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0552-04C2-4128-B228-0EB9F41A1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5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09BF-E07F-41C2-A5F2-5467664486CF}" type="datetimeFigureOut">
              <a:rPr lang="en-GB" smtClean="0"/>
              <a:t>03/05/2013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0552-04C2-4128-B228-0EB9F41A1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53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799" y="365760"/>
            <a:ext cx="77724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28801"/>
            <a:ext cx="7772401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79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9F109BF-E07F-41C2-A5F2-5467664486CF}" type="datetimeFigureOut">
              <a:rPr lang="en-GB" smtClean="0"/>
              <a:t>03/05/2013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1547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30552-04C2-4128-B228-0EB9F41A13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42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799" y="365760"/>
            <a:ext cx="77724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28801"/>
            <a:ext cx="7772401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79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5/3/2013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1547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9"/>
          <a:stretch/>
        </p:blipFill>
        <p:spPr>
          <a:xfrm>
            <a:off x="8382000" y="6172200"/>
            <a:ext cx="609600" cy="587460"/>
          </a:xfrm>
          <a:prstGeom prst="ellipse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035149"/>
              </p:ext>
            </p:extLst>
          </p:nvPr>
        </p:nvGraphicFramePr>
        <p:xfrm>
          <a:off x="723900" y="812799"/>
          <a:ext cx="7962900" cy="4074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1450"/>
                <a:gridCol w="3981450"/>
              </a:tblGrid>
              <a:tr h="75105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 Tour Guide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Bus</a:t>
                      </a:r>
                      <a:r>
                        <a:rPr lang="en-US" sz="2800" baseline="0" dirty="0" smtClean="0"/>
                        <a:t> Reservation</a:t>
                      </a:r>
                      <a:endParaRPr lang="en-GB" sz="2800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Đặt</a:t>
                      </a:r>
                      <a:r>
                        <a:rPr lang="en-US" sz="2000" baseline="0" dirty="0" smtClean="0"/>
                        <a:t> tour du </a:t>
                      </a:r>
                      <a:r>
                        <a:rPr lang="en-US" sz="2000" baseline="0" dirty="0" err="1" smtClean="0"/>
                        <a:t>lịch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en-US" sz="2000" baseline="0" dirty="0" err="1" smtClean="0"/>
                        <a:t>phương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tiện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không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quan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trọng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Đặt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vé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xe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khách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đường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dài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en-US" sz="2000" baseline="0" dirty="0" err="1" smtClean="0"/>
                        <a:t>phương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tiện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là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xe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khách</a:t>
                      </a:r>
                      <a:endParaRPr lang="en-GB" sz="2000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Hành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khách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phải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đặt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chuyến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trên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nguyên</a:t>
                      </a:r>
                      <a:r>
                        <a:rPr lang="en-US" sz="2000" baseline="0" dirty="0" smtClean="0"/>
                        <a:t> 1 route</a:t>
                      </a:r>
                      <a:endParaRPr lang="en-GB" sz="2000" dirty="0" smtClean="0"/>
                    </a:p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Hành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khách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có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thể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xuống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giữa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chừng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en-US" sz="2000" baseline="0" dirty="0" err="1" smtClean="0"/>
                        <a:t>giá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vé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tính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theo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từng</a:t>
                      </a:r>
                      <a:r>
                        <a:rPr lang="en-US" sz="2000" baseline="0" dirty="0" smtClean="0"/>
                        <a:t> segment </a:t>
                      </a:r>
                      <a:r>
                        <a:rPr lang="en-US" sz="2000" baseline="0" dirty="0" err="1" smtClean="0"/>
                        <a:t>mà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hành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khách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đi</a:t>
                      </a:r>
                      <a:endParaRPr lang="en-GB" sz="2000" dirty="0" smtClean="0"/>
                    </a:p>
                  </a:txBody>
                  <a:tcPr/>
                </a:tc>
              </a:tr>
              <a:tr h="457989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Không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có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chức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năng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thanh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toán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Thanh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toán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bằng</a:t>
                      </a:r>
                      <a:r>
                        <a:rPr lang="en-US" sz="2000" baseline="0" dirty="0" smtClean="0"/>
                        <a:t> PayPal</a:t>
                      </a:r>
                      <a:endParaRPr lang="en-GB" sz="2000" dirty="0"/>
                    </a:p>
                  </a:txBody>
                  <a:tcPr/>
                </a:tc>
              </a:tr>
              <a:tr h="457989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Không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biết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được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thời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gian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đi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Khách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hàng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có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thể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biết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thời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gian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đi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en-US" sz="2000" baseline="0" dirty="0" err="1" smtClean="0"/>
                        <a:t>đến</a:t>
                      </a:r>
                      <a:r>
                        <a:rPr lang="en-US" sz="2000" baseline="0" dirty="0" smtClean="0"/>
                        <a:t>, </a:t>
                      </a:r>
                      <a:r>
                        <a:rPr lang="en-US" sz="2000" baseline="0" dirty="0" err="1" smtClean="0"/>
                        <a:t>thời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gian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nghỉ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từng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chặng</a:t>
                      </a:r>
                      <a:endParaRPr lang="en-GB" sz="2000" dirty="0"/>
                    </a:p>
                  </a:txBody>
                  <a:tcPr/>
                </a:tc>
              </a:tr>
              <a:tr h="457989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Không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chọn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được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chỗ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ngồi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trên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xe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Chọn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được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chỗ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smtClean="0"/>
                        <a:t>ngồi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701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LightV2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99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Wingdings 2</vt:lpstr>
      <vt:lpstr>Office Theme</vt:lpstr>
      <vt:lpstr>1_Office Theme</vt:lpstr>
      <vt:lpstr>PowerPoint Presentation</vt:lpstr>
    </vt:vector>
  </TitlesOfParts>
  <Company>Banana Tree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Trường NS</dc:creator>
  <cp:lastModifiedBy>Trường NS</cp:lastModifiedBy>
  <cp:revision>4</cp:revision>
  <dcterms:created xsi:type="dcterms:W3CDTF">2013-05-03T01:36:55Z</dcterms:created>
  <dcterms:modified xsi:type="dcterms:W3CDTF">2013-05-03T02:10:11Z</dcterms:modified>
</cp:coreProperties>
</file>