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807" r:id="rId3"/>
  </p:sldMasterIdLst>
  <p:notesMasterIdLst>
    <p:notesMasterId r:id="rId25"/>
  </p:notesMasterIdLst>
  <p:sldIdLst>
    <p:sldId id="256" r:id="rId4"/>
    <p:sldId id="264" r:id="rId5"/>
    <p:sldId id="274" r:id="rId6"/>
    <p:sldId id="275" r:id="rId7"/>
    <p:sldId id="276" r:id="rId8"/>
    <p:sldId id="278" r:id="rId9"/>
    <p:sldId id="281" r:id="rId10"/>
    <p:sldId id="279" r:id="rId11"/>
    <p:sldId id="280" r:id="rId12"/>
    <p:sldId id="285" r:id="rId13"/>
    <p:sldId id="277" r:id="rId14"/>
    <p:sldId id="284" r:id="rId15"/>
    <p:sldId id="282" r:id="rId16"/>
    <p:sldId id="286" r:id="rId17"/>
    <p:sldId id="267" r:id="rId18"/>
    <p:sldId id="290" r:id="rId19"/>
    <p:sldId id="287" r:id="rId20"/>
    <p:sldId id="288" r:id="rId21"/>
    <p:sldId id="266" r:id="rId22"/>
    <p:sldId id="289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99" autoAdjust="0"/>
  </p:normalViewPr>
  <p:slideViewPr>
    <p:cSldViewPr>
      <p:cViewPr varScale="1">
        <p:scale>
          <a:sx n="64" d="100"/>
          <a:sy n="64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Passengers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Normal day</c:v>
                </c:pt>
                <c:pt idx="1">
                  <c:v>Holidays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23000</c:v>
                </c:pt>
                <c:pt idx="1">
                  <c:v>62000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3436816"/>
        <c:axId val="363437208"/>
      </c:barChart>
      <c:catAx>
        <c:axId val="363436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63437208"/>
        <c:crosses val="autoZero"/>
        <c:auto val="1"/>
        <c:lblAlgn val="ctr"/>
        <c:lblOffset val="100"/>
        <c:noMultiLvlLbl val="0"/>
      </c:catAx>
      <c:valAx>
        <c:axId val="363437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436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530418072740908"/>
          <c:y val="0.1735051281266124"/>
          <c:w val="0.57920436416036236"/>
          <c:h val="0.6764879640044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Normal days</c:v>
                </c:pt>
                <c:pt idx="1">
                  <c:v>Holidays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1124</c:v>
                </c:pt>
                <c:pt idx="1">
                  <c:v>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2104928"/>
        <c:axId val="363437600"/>
      </c:barChart>
      <c:catAx>
        <c:axId val="322104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37600"/>
        <c:crosses val="autoZero"/>
        <c:auto val="1"/>
        <c:lblAlgn val="ctr"/>
        <c:lblOffset val="100"/>
        <c:noMultiLvlLbl val="0"/>
      </c:catAx>
      <c:valAx>
        <c:axId val="3634376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10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C01D-AC06-410E-BC81-91CB078E95EB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C206-178F-4538-A058-AAFC1692A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6C206-178F-4538-A058-AAFC1692A2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6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3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jpg"/><Relationship Id="rId7" Type="http://schemas.openxmlformats.org/officeDocument/2006/relationships/image" Target="../media/image2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8.jp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380" y="1412251"/>
            <a:ext cx="7681913" cy="1523495"/>
          </a:xfrm>
        </p:spPr>
        <p:txBody>
          <a:bodyPr/>
          <a:lstStyle/>
          <a:p>
            <a:r>
              <a:rPr lang="en-US" b="1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76000" endPos="31000" dir="5400000" sy="-100000" algn="bl" rotWithShape="0"/>
                </a:effectLst>
              </a:rPr>
              <a:t>Long Travel Bus Reservation</a:t>
            </a:r>
          </a:p>
        </p:txBody>
      </p:sp>
      <p:pic>
        <p:nvPicPr>
          <p:cNvPr id="1026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0600" y="2743200"/>
            <a:ext cx="48006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Group member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Sơn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Trường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Lương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Hải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Bích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Trâm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Ngọc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Sơn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Supervisor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Kiều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Khánh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3970971" y="2667000"/>
            <a:ext cx="609600" cy="58746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3970971" y="4455575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167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Reservation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1703" y="4813459"/>
            <a:ext cx="5220895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Reservation = Ticket(s) + Booker’s Information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063" y="1994663"/>
            <a:ext cx="8288937" cy="2338187"/>
            <a:chOff x="808499" y="1738208"/>
            <a:chExt cx="8288937" cy="2338187"/>
          </a:xfrm>
        </p:grpSpPr>
        <p:grpSp>
          <p:nvGrpSpPr>
            <p:cNvPr id="44" name="Group 43"/>
            <p:cNvGrpSpPr/>
            <p:nvPr/>
          </p:nvGrpSpPr>
          <p:grpSpPr>
            <a:xfrm>
              <a:off x="808499" y="1738208"/>
              <a:ext cx="8288937" cy="1907102"/>
              <a:chOff x="171762" y="2885607"/>
              <a:chExt cx="8288937" cy="19071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38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4487909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862466" y="3334261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990600" y="3505200"/>
                <a:ext cx="3048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38600" y="3505200"/>
                <a:ext cx="3200400" cy="11430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1762" y="2885607"/>
                <a:ext cx="16126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Hồ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Chí</a:t>
                </a:r>
                <a:r>
                  <a:rPr lang="en-US" sz="2000" b="1" dirty="0" smtClean="0"/>
                  <a:t> Minh City</a:t>
                </a:r>
                <a:endParaRPr lang="en-GB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05266" y="2913089"/>
                <a:ext cx="1090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Đà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Nẵng</a:t>
                </a:r>
                <a:endParaRPr lang="en-GB" sz="2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631899" y="4033108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Hải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Phòng</a:t>
                </a:r>
                <a:endParaRPr lang="en-GB" sz="2000" b="1" dirty="0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1607087" y="2733819"/>
              <a:ext cx="308850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816" y="2346931"/>
              <a:ext cx="780960" cy="78096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4587270" y="2733819"/>
              <a:ext cx="3080117" cy="1054707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511070" y="3060442"/>
              <a:ext cx="2892198" cy="101595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564528" y="3066694"/>
              <a:ext cx="2991945" cy="590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92311" y="2817332"/>
              <a:ext cx="824819" cy="824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2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16764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066800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866962"/>
            <a:ext cx="175260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33" y="4771962"/>
            <a:ext cx="2057400" cy="18902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60333" y="194893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bus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0333" y="3558596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route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333" y="5390156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20452409">
            <a:off x="1247388" y="3870482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9812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new bus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26670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new route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7846" y="3350302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 tariff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2246" y="403360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Assign bus to route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endCxn id="16" idx="1"/>
          </p:cNvCxnSpPr>
          <p:nvPr/>
        </p:nvCxnSpPr>
        <p:spPr>
          <a:xfrm>
            <a:off x="1219200" y="23505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208246" y="30363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3122646" y="37171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111692" y="44029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0036" y="471940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Create schedule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5362520"/>
            <a:ext cx="31242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 can search journey and create reservation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5026092" y="50887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60333" y="194893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Booking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0333" y="3545113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Online payment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333" y="5390156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Reservation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" y="2522248"/>
            <a:ext cx="1676400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452409">
            <a:off x="985194" y="3929808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67" y="1143000"/>
            <a:ext cx="1868910" cy="1868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67" y="2548006"/>
            <a:ext cx="1994215" cy="1994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72" y="4740994"/>
            <a:ext cx="1667656" cy="16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981200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Search for journeys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2667000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Choose journeys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7846" y="3350302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Choose seats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2246" y="4033604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 details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endCxn id="16" idx="1"/>
          </p:cNvCxnSpPr>
          <p:nvPr/>
        </p:nvCxnSpPr>
        <p:spPr>
          <a:xfrm>
            <a:off x="1219200" y="23505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208246" y="30363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3122646" y="37171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111692" y="44029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0036" y="4719404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with PayPal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5362520"/>
            <a:ext cx="31242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Reservation is created. Customer can view reservation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5026092" y="50887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1443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6400800" cy="35052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81200"/>
            <a:ext cx="16764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452409">
            <a:off x="3013565" y="3355133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452409">
            <a:off x="5671060" y="3375745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customers + 1 staff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1066800" y="3162300"/>
            <a:ext cx="1780540" cy="45243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Eclipse Indigo</a:t>
            </a:r>
            <a:endParaRPr lang="en-US" sz="2000" b="1" spc="-150" dirty="0">
              <a:ln w="3175">
                <a:noFill/>
              </a:ln>
              <a:solidFill>
                <a:schemeClr val="bg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lt"/>
              <a:cs typeface="Arial" charset="0"/>
            </a:endParaRPr>
          </a:p>
        </p:txBody>
      </p:sp>
      <p:pic>
        <p:nvPicPr>
          <p:cNvPr id="21" name="Picture 2" descr="F:\workspace\Capstone Project\eclip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69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F:\workspace\Capstone Project\apache-tomca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2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:\workspace\Capstone Project\434mysql-centos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6169"/>
            <a:ext cx="2057400" cy="10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F:\workspace\Capstone Project\host-codes-googleco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80" y="3471861"/>
            <a:ext cx="248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F:\workspace\Capstone Project\88b0f6faebe7058023e324149b60f06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6" y="3471861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itle 2"/>
          <p:cNvSpPr txBox="1">
            <a:spLocks/>
          </p:cNvSpPr>
          <p:nvPr/>
        </p:nvSpPr>
        <p:spPr>
          <a:xfrm>
            <a:off x="3248660" y="3177540"/>
            <a:ext cx="1780540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Tomcat 6.0.26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5548630" y="3162300"/>
            <a:ext cx="1918970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/>
              <a:t>Server 5.5</a:t>
            </a: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2557145" y="4919661"/>
            <a:ext cx="1664335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Google Code</a:t>
            </a: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5351763" y="4922548"/>
            <a:ext cx="1664335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Tortoise SVN</a:t>
            </a:r>
          </a:p>
        </p:txBody>
      </p:sp>
    </p:spTree>
    <p:extLst>
      <p:ext uri="{BB962C8B-B14F-4D97-AF65-F5344CB8AC3E}">
        <p14:creationId xmlns:p14="http://schemas.microsoft.com/office/powerpoint/2010/main" val="24553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15" name="Picture 2" descr="F:\workspace\Capstone Project\htm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45" y="1789255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workspace\Capstone Project\File Adobe Dreamweaver CSS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82" y="1789254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workspace\Capstone Project\File Adobe Dreamweaver Java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21" y="1823706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workspace\Capstone Project\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63" y="175941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F:\workspace\Capstone Project\features_js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964" y="1789253"/>
            <a:ext cx="73535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F:\workspace\Capstone Project\aja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71" y="1703686"/>
            <a:ext cx="174392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F:\workspace\Capstone Project\struts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08" y="3232149"/>
            <a:ext cx="1622885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F:\workspace\Capstone Project\hibernate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9" y="3308159"/>
            <a:ext cx="3068637" cy="5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F:\workspace\Capstone Project\log4j-mini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82" y="4172668"/>
            <a:ext cx="144780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3" descr="F:\workspace\Capstone Project\paypal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51" y="4160517"/>
            <a:ext cx="1042113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F:\workspace\Capstone Project\fop_logo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40" y="4093324"/>
            <a:ext cx="154482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5" descr="F:\workspace\Capstone Project\Spring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86" y="2932878"/>
            <a:ext cx="149352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8600" y="304800"/>
            <a:ext cx="4191000" cy="936625"/>
          </a:xfrm>
        </p:spPr>
        <p:txBody>
          <a:bodyPr>
            <a:normAutofit/>
          </a:bodyPr>
          <a:lstStyle/>
          <a:p>
            <a:pPr marL="342900" lvl="0" indent="-342900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672" y="1524000"/>
            <a:ext cx="7501328" cy="44958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Achievement</a:t>
            </a:r>
            <a:endParaRPr lang="en-US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Customer can book for tickets easily and choose the seats they want.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Customer can view their past reservations and status of them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Manage, scheduling for bus.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Payment with PayPal.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 algn="l" fontAlgn="base"/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Limitation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Staff have to schedule for each journey.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Support only one online payment method.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Customer cannot change tickets or change seats in past reservation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5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7010400" cy="44958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Problem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Solution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Terms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Main </a:t>
            </a:r>
            <a:r>
              <a:rPr lang="en-US" sz="2800" dirty="0" smtClean="0"/>
              <a:t>Functions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Demo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Technologies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Summary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531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8600" y="304800"/>
            <a:ext cx="4191000" cy="936625"/>
          </a:xfrm>
        </p:spPr>
        <p:txBody>
          <a:bodyPr>
            <a:normAutofit/>
          </a:bodyPr>
          <a:lstStyle/>
          <a:p>
            <a:pPr marL="342900" lvl="0" indent="-342900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40386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sz="2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Future Plan</a:t>
            </a:r>
            <a:endParaRPr lang="en-US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Auto-schedule for each route, bus in a fixed time.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Integrate more online payment methods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Bảo</a:t>
            </a:r>
            <a:r>
              <a:rPr lang="en-US" sz="2000" dirty="0" smtClean="0">
                <a:solidFill>
                  <a:schemeClr val="tx1"/>
                </a:solidFill>
              </a:rPr>
              <a:t> Kim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Ngân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 user to change tickets or seats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Report for revenues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347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143000" y="152400"/>
            <a:ext cx="7772400" cy="1470025"/>
          </a:xfrm>
        </p:spPr>
        <p:txBody>
          <a:bodyPr>
            <a:normAutofit/>
          </a:bodyPr>
          <a:lstStyle/>
          <a:p>
            <a:pPr marL="342900" lvl="0" indent="-342900" algn="ctr" fontAlgn="base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your listening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381000"/>
            <a:ext cx="3505200" cy="1981200"/>
          </a:xfrm>
        </p:spPr>
        <p:txBody>
          <a:bodyPr>
            <a:normAutofit/>
          </a:bodyPr>
          <a:lstStyle/>
          <a:p>
            <a:pPr lvl="0" algn="ctr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42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36413353"/>
              </p:ext>
            </p:extLst>
          </p:nvPr>
        </p:nvGraphicFramePr>
        <p:xfrm>
          <a:off x="4267200" y="1092201"/>
          <a:ext cx="4876800" cy="424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6778381"/>
              </p:ext>
            </p:extLst>
          </p:nvPr>
        </p:nvGraphicFramePr>
        <p:xfrm>
          <a:off x="0" y="1092202"/>
          <a:ext cx="42672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620631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*statistic in 2010 from http</a:t>
            </a:r>
            <a:r>
              <a:rPr lang="en-GB" sz="1400" i="1" dirty="0">
                <a:solidFill>
                  <a:srgbClr val="002060"/>
                </a:solidFill>
              </a:rPr>
              <a:t>://www.benxemiendong.com.vn/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900" y="5410200"/>
            <a:ext cx="694944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Average number of departures in a day in Mien Dong Bus Station </a:t>
            </a:r>
            <a:r>
              <a:rPr lang="en-US" i="1" baseline="30000" dirty="0" smtClean="0">
                <a:solidFill>
                  <a:schemeClr val="bg1"/>
                </a:solidFill>
              </a:rPr>
              <a:t>(*)</a:t>
            </a:r>
            <a:endParaRPr lang="en-GB" i="1" baseline="30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841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5"/>
          <a:stretch/>
        </p:blipFill>
        <p:spPr>
          <a:xfrm>
            <a:off x="991864" y="2971182"/>
            <a:ext cx="3706569" cy="29343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181600" y="2933087"/>
            <a:ext cx="3714064" cy="2970215"/>
            <a:chOff x="5181600" y="2933087"/>
            <a:chExt cx="3714064" cy="29702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933087"/>
              <a:ext cx="3714064" cy="278554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181600" y="5533970"/>
              <a:ext cx="3714064" cy="369332"/>
            </a:xfrm>
            <a:prstGeom prst="rect">
              <a:avLst/>
            </a:prstGeom>
            <a:solidFill>
              <a:srgbClr val="FE620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Waiting for hours to buy tickets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205" y="1220795"/>
            <a:ext cx="2358670" cy="2068474"/>
            <a:chOff x="879205" y="1220795"/>
            <a:chExt cx="2358670" cy="20684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475" y="1220795"/>
              <a:ext cx="1676400" cy="1676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0452409">
              <a:off x="879205" y="2889159"/>
              <a:ext cx="84395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Staff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91749" y="1219200"/>
            <a:ext cx="2668468" cy="1913942"/>
            <a:chOff x="4891749" y="1219200"/>
            <a:chExt cx="2668468" cy="19139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817" y="1219200"/>
              <a:ext cx="1676400" cy="1676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0452409">
              <a:off x="4891749" y="2733032"/>
              <a:ext cx="120607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Customer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91863" y="5533970"/>
            <a:ext cx="37065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OVERLOADED!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7767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2286000"/>
            <a:ext cx="2895600" cy="2623066"/>
            <a:chOff x="2971800" y="1828800"/>
            <a:chExt cx="2895600" cy="26230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28800"/>
              <a:ext cx="2438400" cy="2438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71800" y="4082534"/>
              <a:ext cx="289560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Long Travel Bus Reservation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03" y="1687430"/>
            <a:ext cx="1621436" cy="16214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21921" y="176083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bus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0105" y="2611132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Scheduling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9268" y="2188182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route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13" y="3655115"/>
            <a:ext cx="1652226" cy="16522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21921" y="3675102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Booking tickets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776" y="4090687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Online payments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0151" y="4506272"/>
            <a:ext cx="2587692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Consult transaction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 flipV="1">
            <a:off x="3276600" y="2498148"/>
            <a:ext cx="848803" cy="1007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24" idx="1"/>
          </p:cNvCxnSpPr>
          <p:nvPr/>
        </p:nvCxnSpPr>
        <p:spPr>
          <a:xfrm>
            <a:off x="3276600" y="3505200"/>
            <a:ext cx="818013" cy="976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3" y="1131941"/>
            <a:ext cx="36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 and segments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47866" y="2942687"/>
            <a:ext cx="304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95866" y="2942687"/>
            <a:ext cx="3200400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41519" y="2218113"/>
            <a:ext cx="1612692" cy="876974"/>
            <a:chOff x="541519" y="2218113"/>
            <a:chExt cx="1612692" cy="876974"/>
          </a:xfrm>
        </p:grpSpPr>
        <p:sp>
          <p:nvSpPr>
            <p:cNvPr id="37" name="Oval 36"/>
            <p:cNvSpPr/>
            <p:nvPr/>
          </p:nvSpPr>
          <p:spPr>
            <a:xfrm>
              <a:off x="1195466" y="2790287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1519" y="2218113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62532" y="2201306"/>
            <a:ext cx="1090534" cy="875242"/>
            <a:chOff x="3762532" y="2201306"/>
            <a:chExt cx="1090534" cy="875242"/>
          </a:xfrm>
        </p:grpSpPr>
        <p:sp>
          <p:nvSpPr>
            <p:cNvPr id="38" name="Oval 37"/>
            <p:cNvSpPr/>
            <p:nvPr/>
          </p:nvSpPr>
          <p:spPr>
            <a:xfrm>
              <a:off x="4219732" y="2771748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2532" y="2201306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4395866" y="1723487"/>
            <a:ext cx="3200400" cy="121920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948566" y="1108905"/>
            <a:ext cx="1143000" cy="785521"/>
            <a:chOff x="6948566" y="1108905"/>
            <a:chExt cx="1143000" cy="785521"/>
          </a:xfrm>
        </p:grpSpPr>
        <p:sp>
          <p:nvSpPr>
            <p:cNvPr id="39" name="Oval 38"/>
            <p:cNvSpPr/>
            <p:nvPr/>
          </p:nvSpPr>
          <p:spPr>
            <a:xfrm>
              <a:off x="7367666" y="1589626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48566" y="1108905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Nội</a:t>
              </a:r>
              <a:endParaRPr lang="en-GB" sz="2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38987" y="3399349"/>
            <a:ext cx="1828800" cy="830847"/>
            <a:chOff x="7138987" y="3399349"/>
            <a:chExt cx="1828800" cy="830847"/>
          </a:xfrm>
        </p:grpSpPr>
        <p:sp>
          <p:nvSpPr>
            <p:cNvPr id="40" name="Oval 39"/>
            <p:cNvSpPr/>
            <p:nvPr/>
          </p:nvSpPr>
          <p:spPr>
            <a:xfrm>
              <a:off x="7367666" y="3925396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38987" y="3399349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335374" y="2956481"/>
            <a:ext cx="3060492" cy="1321370"/>
            <a:chOff x="1335374" y="2956481"/>
            <a:chExt cx="3060492" cy="1321370"/>
          </a:xfrm>
        </p:grpSpPr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H="1">
              <a:off x="1344611" y="3095087"/>
              <a:ext cx="3255" cy="98093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395866" y="2956481"/>
              <a:ext cx="0" cy="111954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335374" y="4076025"/>
              <a:ext cx="3060492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404359" y="3877741"/>
              <a:ext cx="1222949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Segment</a:t>
              </a:r>
              <a:endParaRPr lang="en-GB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23788" y="5772090"/>
            <a:ext cx="4127915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Route = Segment A + Segment B + … </a:t>
            </a:r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07366" y="4025316"/>
            <a:ext cx="6301392" cy="1104419"/>
            <a:chOff x="1307366" y="4025316"/>
            <a:chExt cx="6301392" cy="1104419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583774" y="4085687"/>
              <a:ext cx="6509" cy="89167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07366" y="4953000"/>
              <a:ext cx="6301392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762532" y="4729625"/>
              <a:ext cx="944381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Route</a:t>
              </a:r>
              <a:endParaRPr lang="en-GB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347865" y="4025316"/>
              <a:ext cx="0" cy="92768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6" y="2552901"/>
            <a:ext cx="791577" cy="7915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33" y="2563518"/>
            <a:ext cx="780960" cy="7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96296E-6 L 0.31667 0.00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00231 L 0.66979 0.1562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31666 -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6 -0.00023 L 0.67934 -0.176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84731" y="1681394"/>
            <a:ext cx="8288937" cy="1907102"/>
            <a:chOff x="171762" y="2885607"/>
            <a:chExt cx="8288937" cy="1907102"/>
          </a:xfrm>
        </p:grpSpPr>
        <p:sp>
          <p:nvSpPr>
            <p:cNvPr id="37" name="Oval 36"/>
            <p:cNvSpPr/>
            <p:nvPr/>
          </p:nvSpPr>
          <p:spPr>
            <a:xfrm>
              <a:off x="8382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4487909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862466" y="333426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90600" y="3505200"/>
              <a:ext cx="3048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38600" y="3505200"/>
              <a:ext cx="3200400" cy="1143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762" y="2885607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5266" y="2913089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1899" y="4033108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7463" y="1131941"/>
            <a:ext cx="36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Tariff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407" y="2415513"/>
            <a:ext cx="1620812" cy="37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200,000 VND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42502"/>
              </p:ext>
            </p:extLst>
          </p:nvPr>
        </p:nvGraphicFramePr>
        <p:xfrm>
          <a:off x="762000" y="3229005"/>
          <a:ext cx="5181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date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Minh City – </a:t>
                      </a:r>
                      <a:r>
                        <a:rPr lang="en-US" baseline="0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r>
                        <a:rPr lang="en-US" baseline="0" dirty="0" smtClean="0"/>
                        <a:t> VNĐ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30/04/2013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Minh City – </a:t>
                      </a:r>
                      <a:r>
                        <a:rPr lang="en-US" baseline="0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250,000</a:t>
                      </a:r>
                      <a:r>
                        <a:rPr lang="en-US" baseline="0" dirty="0" smtClean="0"/>
                        <a:t> VNĐ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01/06/2013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7463" y="4953000"/>
            <a:ext cx="646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0:00 30/04/2013 – 23:59 31/05/2013: 200,000 VNĐ</a:t>
            </a:r>
          </a:p>
          <a:p>
            <a:r>
              <a:rPr lang="en-US" dirty="0" smtClean="0"/>
              <a:t>From 0:00 01/06/2013 – future: 250,000 VNĐ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70369" y="5730866"/>
            <a:ext cx="35814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Tariff = Segment + Fare + Time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6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1525052" y="3112359"/>
            <a:ext cx="12492" cy="154908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Schedule and trip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360" y="5343315"/>
            <a:ext cx="3709006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Schedule = </a:t>
            </a:r>
            <a:r>
              <a:rPr lang="en-US" sz="2000" b="1" dirty="0" smtClean="0">
                <a:solidFill>
                  <a:schemeClr val="bg1"/>
                </a:solidFill>
              </a:rPr>
              <a:t>Route + Bus </a:t>
            </a:r>
            <a:r>
              <a:rPr lang="en-US" sz="2000" b="1" dirty="0" smtClean="0">
                <a:solidFill>
                  <a:schemeClr val="bg1"/>
                </a:solidFill>
              </a:rPr>
              <a:t>+ Time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8360" y="5791502"/>
            <a:ext cx="3709006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Trip = Segment </a:t>
            </a:r>
            <a:r>
              <a:rPr lang="en-US" sz="2000" b="1" dirty="0" smtClean="0">
                <a:solidFill>
                  <a:schemeClr val="bg1"/>
                </a:solidFill>
              </a:rPr>
              <a:t> + Bus + </a:t>
            </a:r>
            <a:r>
              <a:rPr lang="en-US" sz="2000" b="1" dirty="0" smtClean="0">
                <a:solidFill>
                  <a:schemeClr val="bg1"/>
                </a:solidFill>
              </a:rPr>
              <a:t>Time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02663" y="1762152"/>
            <a:ext cx="8288937" cy="1907102"/>
            <a:chOff x="171762" y="2885607"/>
            <a:chExt cx="8288937" cy="1907102"/>
          </a:xfrm>
        </p:grpSpPr>
        <p:sp>
          <p:nvSpPr>
            <p:cNvPr id="37" name="Oval 36"/>
            <p:cNvSpPr/>
            <p:nvPr/>
          </p:nvSpPr>
          <p:spPr>
            <a:xfrm>
              <a:off x="8382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4487909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862466" y="333426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90600" y="3505200"/>
              <a:ext cx="3048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38600" y="3505200"/>
              <a:ext cx="3200400" cy="1143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762" y="2885607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5266" y="2913089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1899" y="4033108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32" y="2012879"/>
            <a:ext cx="728073" cy="72807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67985" y="3604998"/>
            <a:ext cx="131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20:30 </a:t>
            </a:r>
            <a:r>
              <a:rPr lang="en-US" dirty="0"/>
              <a:t>2</a:t>
            </a:r>
            <a:r>
              <a:rPr lang="en-US" dirty="0" smtClean="0"/>
              <a:t>/5/2013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13518" y="2474784"/>
            <a:ext cx="119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10:30 1/5/2013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3885944" y="2594039"/>
            <a:ext cx="119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03:30 </a:t>
            </a:r>
            <a:r>
              <a:rPr lang="en-US" dirty="0"/>
              <a:t>2</a:t>
            </a:r>
            <a:r>
              <a:rPr lang="en-US" dirty="0" smtClean="0"/>
              <a:t>/5/2013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85544" y="3240371"/>
            <a:ext cx="0" cy="66872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85944" y="4117697"/>
            <a:ext cx="0" cy="54375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5052" y="3909096"/>
            <a:ext cx="30604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25052" y="4661448"/>
            <a:ext cx="62608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80049" y="3717587"/>
            <a:ext cx="1222949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Trip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967200" y="4456662"/>
            <a:ext cx="13668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Schedule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32778 2.22222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78 2.22222E-6 L 0.66702 0.15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2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4" grpId="0" animBg="1"/>
      <p:bldP spid="30" grpId="0"/>
      <p:bldP spid="12" grpId="0"/>
      <p:bldP spid="47" grpId="0"/>
      <p:bldP spid="33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68671" y="4303778"/>
            <a:ext cx="6301392" cy="649441"/>
            <a:chOff x="1302794" y="4025316"/>
            <a:chExt cx="6301392" cy="6494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567064" y="4274647"/>
              <a:ext cx="0" cy="22337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02794" y="4498022"/>
              <a:ext cx="6301392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57960" y="4274647"/>
              <a:ext cx="1353938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Journey</a:t>
              </a:r>
              <a:endParaRPr lang="en-GB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347865" y="4025316"/>
              <a:ext cx="7759" cy="47270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Journey and ticket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4528" y="5455407"/>
            <a:ext cx="5184099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Journey </a:t>
            </a:r>
            <a:r>
              <a:rPr lang="en-US" sz="2000" b="1" dirty="0" smtClean="0">
                <a:solidFill>
                  <a:schemeClr val="bg1"/>
                </a:solidFill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</a:rPr>
              <a:t>Start location + End location + Time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2663" y="2067964"/>
            <a:ext cx="8288937" cy="2498505"/>
            <a:chOff x="754316" y="1970141"/>
            <a:chExt cx="8288937" cy="2498505"/>
          </a:xfrm>
        </p:grpSpPr>
        <p:grpSp>
          <p:nvGrpSpPr>
            <p:cNvPr id="14" name="Group 13"/>
            <p:cNvGrpSpPr/>
            <p:nvPr/>
          </p:nvGrpSpPr>
          <p:grpSpPr>
            <a:xfrm>
              <a:off x="754316" y="1970141"/>
              <a:ext cx="8288937" cy="2498505"/>
              <a:chOff x="855063" y="2661989"/>
              <a:chExt cx="8288937" cy="24985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55063" y="2661989"/>
                <a:ext cx="8288937" cy="1907102"/>
                <a:chOff x="171762" y="2885607"/>
                <a:chExt cx="8288937" cy="190710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38200" y="33528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010400" y="4487909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862466" y="3334261"/>
                  <a:ext cx="3048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990600" y="3505200"/>
                  <a:ext cx="304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38600" y="3505200"/>
                  <a:ext cx="3200400" cy="11430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171762" y="2885607"/>
                  <a:ext cx="161269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Hồ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Chí</a:t>
                  </a:r>
                  <a:r>
                    <a:rPr lang="en-US" sz="2000" b="1" dirty="0" smtClean="0"/>
                    <a:t> Minh City</a:t>
                  </a:r>
                  <a:endParaRPr lang="en-GB" sz="20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405266" y="2913089"/>
                  <a:ext cx="10905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Đà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Nẵng</a:t>
                  </a:r>
                  <a:endParaRPr lang="en-GB" sz="2000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631899" y="4033108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Hải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Phòng</a:t>
                  </a:r>
                  <a:endParaRPr lang="en-GB" sz="2000" b="1" dirty="0"/>
                </a:p>
              </p:txBody>
            </p:sp>
          </p:grp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9281" y="2929527"/>
                <a:ext cx="728073" cy="72807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030152" y="3391114"/>
                <a:ext cx="1190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10:30 1/5/2013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98857" y="4514163"/>
                <a:ext cx="1314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20:30 </a:t>
                </a:r>
                <a:r>
                  <a:rPr lang="en-US" dirty="0"/>
                  <a:t>2</a:t>
                </a:r>
                <a:r>
                  <a:rPr lang="en-US" dirty="0" smtClean="0"/>
                  <a:t>/5/2013</a:t>
                </a:r>
                <a:endParaRPr lang="en-GB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912741" y="2718096"/>
              <a:ext cx="1190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03:30 </a:t>
              </a:r>
              <a:r>
                <a:rPr lang="en-US" dirty="0"/>
                <a:t>2</a:t>
              </a:r>
              <a:r>
                <a:rPr lang="en-US" dirty="0" smtClean="0"/>
                <a:t>/5/2013</a:t>
              </a:r>
              <a:endParaRPr lang="en-GB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68671" y="3415520"/>
            <a:ext cx="3060492" cy="938967"/>
            <a:chOff x="1302794" y="3137058"/>
            <a:chExt cx="3060492" cy="93896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355624" y="3137058"/>
              <a:ext cx="0" cy="93896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355528" y="3145110"/>
              <a:ext cx="7758" cy="61235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02794" y="3689866"/>
              <a:ext cx="3060492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71779" y="3491582"/>
              <a:ext cx="1222949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Journey</a:t>
              </a:r>
              <a:endParaRPr lang="en-GB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87733" y="5899146"/>
            <a:ext cx="328196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Ticket = </a:t>
            </a:r>
            <a:r>
              <a:rPr lang="en-US" sz="2000" b="1" dirty="0" smtClean="0">
                <a:solidFill>
                  <a:schemeClr val="bg1"/>
                </a:solidFill>
              </a:rPr>
              <a:t>Journey </a:t>
            </a:r>
            <a:r>
              <a:rPr lang="en-US" sz="2000" b="1" dirty="0" smtClean="0">
                <a:solidFill>
                  <a:schemeClr val="bg1"/>
                </a:solidFill>
              </a:rPr>
              <a:t>+ Payment 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LightV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TS010286717</Template>
  <TotalTime>31158</TotalTime>
  <Words>439</Words>
  <Application>Microsoft Office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Courier New</vt:lpstr>
      <vt:lpstr>Wingdings</vt:lpstr>
      <vt:lpstr>Wingdings 2</vt:lpstr>
      <vt:lpstr>7-00134_MS_Qwest_template_Segoe</vt:lpstr>
      <vt:lpstr>White with Courier font for code slides</vt:lpstr>
      <vt:lpstr>Office Theme</vt:lpstr>
      <vt:lpstr>Long Travel Bus Reservation</vt:lpstr>
      <vt:lpstr>Contents</vt:lpstr>
      <vt:lpstr>Problem</vt:lpstr>
      <vt:lpstr>Problem</vt:lpstr>
      <vt:lpstr>Solution</vt:lpstr>
      <vt:lpstr>Terms</vt:lpstr>
      <vt:lpstr>Terms</vt:lpstr>
      <vt:lpstr>Terms</vt:lpstr>
      <vt:lpstr>Terms</vt:lpstr>
      <vt:lpstr>Terms</vt:lpstr>
      <vt:lpstr>Main functions</vt:lpstr>
      <vt:lpstr>Main functions</vt:lpstr>
      <vt:lpstr>Main functions</vt:lpstr>
      <vt:lpstr>Main functions</vt:lpstr>
      <vt:lpstr>PowerPoint Presentation</vt:lpstr>
      <vt:lpstr>PowerPoint Presentation</vt:lpstr>
      <vt:lpstr>Tools</vt:lpstr>
      <vt:lpstr>Techniques</vt:lpstr>
      <vt:lpstr>Summary</vt:lpstr>
      <vt:lpstr>Summary</vt:lpstr>
      <vt:lpstr>Thanks for your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Travel Bus Reservation</dc:title>
  <dc:creator>Nguyen Son Truong</dc:creator>
  <cp:lastModifiedBy>Trường NS</cp:lastModifiedBy>
  <cp:revision>89</cp:revision>
  <dcterms:created xsi:type="dcterms:W3CDTF">2006-08-16T00:00:00Z</dcterms:created>
  <dcterms:modified xsi:type="dcterms:W3CDTF">2013-05-19T11:31:59Z</dcterms:modified>
</cp:coreProperties>
</file>