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807" r:id="rId3"/>
  </p:sldMasterIdLst>
  <p:notesMasterIdLst>
    <p:notesMasterId r:id="rId24"/>
  </p:notesMasterIdLst>
  <p:sldIdLst>
    <p:sldId id="256" r:id="rId4"/>
    <p:sldId id="264" r:id="rId5"/>
    <p:sldId id="274" r:id="rId6"/>
    <p:sldId id="275" r:id="rId7"/>
    <p:sldId id="276" r:id="rId8"/>
    <p:sldId id="278" r:id="rId9"/>
    <p:sldId id="281" r:id="rId10"/>
    <p:sldId id="279" r:id="rId11"/>
    <p:sldId id="280" r:id="rId12"/>
    <p:sldId id="277" r:id="rId13"/>
    <p:sldId id="261" r:id="rId14"/>
    <p:sldId id="263" r:id="rId15"/>
    <p:sldId id="270" r:id="rId16"/>
    <p:sldId id="260" r:id="rId17"/>
    <p:sldId id="265" r:id="rId18"/>
    <p:sldId id="271" r:id="rId19"/>
    <p:sldId id="267" r:id="rId20"/>
    <p:sldId id="266" r:id="rId21"/>
    <p:sldId id="273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9" autoAdjust="0"/>
  </p:normalViewPr>
  <p:slideViewPr>
    <p:cSldViewPr>
      <p:cViewPr varScale="1">
        <p:scale>
          <a:sx n="64" d="100"/>
          <a:sy n="64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Normal day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23000</c:v>
                </c:pt>
                <c:pt idx="1">
                  <c:v>62000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635632"/>
        <c:axId val="531123296"/>
      </c:barChart>
      <c:catAx>
        <c:axId val="536635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31123296"/>
        <c:crosses val="autoZero"/>
        <c:auto val="1"/>
        <c:lblAlgn val="ctr"/>
        <c:lblOffset val="100"/>
        <c:noMultiLvlLbl val="0"/>
      </c:catAx>
      <c:valAx>
        <c:axId val="531123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6635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530418072740908"/>
          <c:y val="0.1735051281266124"/>
          <c:w val="0.57920436416036236"/>
          <c:h val="0.6764879640044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Normal days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1124</c:v>
                </c:pt>
                <c:pt idx="1">
                  <c:v>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91496"/>
        <c:axId val="429635656"/>
      </c:barChart>
      <c:catAx>
        <c:axId val="373091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35656"/>
        <c:crosses val="autoZero"/>
        <c:auto val="1"/>
        <c:lblAlgn val="ctr"/>
        <c:lblOffset val="100"/>
        <c:noMultiLvlLbl val="0"/>
      </c:catAx>
      <c:valAx>
        <c:axId val="42963565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C01D-AC06-410E-BC81-91CB078E95EB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C206-178F-4538-A058-AAFC1692A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6C206-178F-4538-A058-AAFC1692A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19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5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4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0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5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63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0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3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6.jpe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380" y="1412251"/>
            <a:ext cx="7681913" cy="1523495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76000" endPos="31000" dir="5400000" sy="-100000" algn="bl" rotWithShape="0"/>
                </a:effectLst>
              </a:rPr>
              <a:t>Long Travel Bus Reservation</a:t>
            </a:r>
          </a:p>
        </p:txBody>
      </p:sp>
      <p:pic>
        <p:nvPicPr>
          <p:cNvPr id="1026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2743200"/>
            <a:ext cx="48006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Group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member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Trường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Lương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Hải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Bích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Trâm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Supervisor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Khánh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26670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4455575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672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06680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866962"/>
            <a:ext cx="17526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33" y="4771962"/>
            <a:ext cx="2057400" cy="18902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bus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051461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route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53242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452409">
            <a:off x="1247388" y="3870482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2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for </a:t>
            </a:r>
            <a:r>
              <a:rPr lang="en-US" dirty="0" smtClean="0">
                <a:solidFill>
                  <a:schemeClr val="tx1"/>
                </a:solidFill>
              </a:rPr>
              <a:t>journey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Booking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Scheduling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Vehicles management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Fare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457200"/>
            <a:ext cx="7772400" cy="147002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Main Functions</a:t>
            </a:r>
            <a:endParaRPr lang="en-US" dirty="0"/>
          </a:p>
        </p:txBody>
      </p:sp>
      <p:pic>
        <p:nvPicPr>
          <p:cNvPr id="4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59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429" y="457200"/>
            <a:ext cx="7681913" cy="1523495"/>
          </a:xfrm>
        </p:spPr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algn="l" fontAlgn="base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:\workspace\Capstone Project\Scheduling_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293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376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429" y="457200"/>
            <a:ext cx="7681913" cy="1523495"/>
          </a:xfrm>
        </p:spPr>
        <p:txBody>
          <a:bodyPr/>
          <a:lstStyle/>
          <a:p>
            <a:r>
              <a:rPr lang="en-US" dirty="0" smtClean="0"/>
              <a:t>Booking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algn="l" fontAlgn="base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NoName\Desktop\Booking_Flow_-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4033"/>
            <a:ext cx="8153399" cy="26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16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681913" cy="1523495"/>
          </a:xfrm>
        </p:spPr>
        <p:txBody>
          <a:bodyPr/>
          <a:lstStyle/>
          <a:p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Software Process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algn="l" fontAlgn="base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ScrumCycl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5"/>
          <a:stretch/>
        </p:blipFill>
        <p:spPr bwMode="auto">
          <a:xfrm>
            <a:off x="914400" y="1676400"/>
            <a:ext cx="7257697" cy="39662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43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681913" cy="1523495"/>
          </a:xfrm>
        </p:spPr>
        <p:txBody>
          <a:bodyPr/>
          <a:lstStyle/>
          <a:p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Tools And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1780540" cy="452439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dirty="0"/>
              <a:t>Eclipse Indigo</a:t>
            </a:r>
            <a:endParaRPr lang="en-US" sz="2400" spc="-150" dirty="0">
              <a:ln w="3175">
                <a:noFill/>
              </a:ln>
              <a:gradFill flip="none" rotWithShape="1">
                <a:gsLst>
                  <a:gs pos="0">
                    <a:srgbClr val="FFFFB9"/>
                  </a:gs>
                  <a:gs pos="36000">
                    <a:srgbClr val="FFFF99"/>
                  </a:gs>
                  <a:gs pos="86000">
                    <a:srgbClr val="F6AE1E"/>
                  </a:gs>
                </a:gsLst>
                <a:lin ang="5400000" scaled="0"/>
                <a:tileRect/>
              </a:gra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pic>
        <p:nvPicPr>
          <p:cNvPr id="2050" name="Picture 2" descr="F:\workspace\Capstone Project\ecli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workspace\Capstone Project\apache-tomca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00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workspace\Capstone Project\434mysql-centos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7669"/>
            <a:ext cx="2057400" cy="10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workspace\Capstone Project\host-codes-googl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80" y="4043361"/>
            <a:ext cx="248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:\workspace\Capstone Project\88b0f6faebe7058023e324149b60f06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6" y="4043361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524000" y="1828800"/>
            <a:ext cx="1219200" cy="60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600" spc="-150" smtClean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+mj-lt"/>
                <a:cs typeface="Arial" charset="0"/>
              </a:rPr>
              <a:t>Tools :</a:t>
            </a:r>
            <a:endParaRPr lang="en-US" sz="3600" spc="-150" dirty="0">
              <a:ln w="3175">
                <a:noFill/>
              </a:ln>
              <a:gradFill flip="none" rotWithShape="1">
                <a:gsLst>
                  <a:gs pos="0">
                    <a:srgbClr val="FFFFB9"/>
                  </a:gs>
                  <a:gs pos="36000">
                    <a:srgbClr val="FFFF99"/>
                  </a:gs>
                  <a:gs pos="86000">
                    <a:srgbClr val="F6AE1E"/>
                  </a:gs>
                </a:gsLst>
                <a:lin ang="5400000" scaled="0"/>
                <a:tileRect/>
              </a:gra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401060" y="3749040"/>
            <a:ext cx="1780540" cy="452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/>
              <a:t>Tomcat 6.0.26</a:t>
            </a:r>
            <a:endParaRPr lang="en-US" sz="2400" spc="-150" dirty="0">
              <a:ln w="3175">
                <a:noFill/>
              </a:ln>
              <a:gradFill flip="none" rotWithShape="1">
                <a:gsLst>
                  <a:gs pos="0">
                    <a:srgbClr val="FFFFB9"/>
                  </a:gs>
                  <a:gs pos="36000">
                    <a:srgbClr val="FFFF99"/>
                  </a:gs>
                  <a:gs pos="86000">
                    <a:srgbClr val="F6AE1E"/>
                  </a:gs>
                </a:gsLst>
                <a:lin ang="5400000" scaled="0"/>
                <a:tileRect/>
              </a:gra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701030" y="3733800"/>
            <a:ext cx="1918970" cy="452439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err="1" smtClean="0"/>
              <a:t>Mysql</a:t>
            </a:r>
            <a:r>
              <a:rPr lang="en-US" sz="2400" dirty="0" smtClean="0"/>
              <a:t> Server 5.5</a:t>
            </a:r>
            <a:endParaRPr lang="en-US" sz="2400" spc="-150" dirty="0">
              <a:ln w="3175">
                <a:noFill/>
              </a:ln>
              <a:gradFill flip="none" rotWithShape="1">
                <a:gsLst>
                  <a:gs pos="0">
                    <a:srgbClr val="FFFFB9"/>
                  </a:gs>
                  <a:gs pos="36000">
                    <a:srgbClr val="FFFF99"/>
                  </a:gs>
                  <a:gs pos="86000">
                    <a:srgbClr val="F6AE1E"/>
                  </a:gs>
                </a:gsLst>
                <a:lin ang="5400000" scaled="0"/>
                <a:tileRect/>
              </a:gra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709545" y="5491161"/>
            <a:ext cx="1664335" cy="452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/>
              <a:t>Google Code</a:t>
            </a:r>
            <a:endParaRPr lang="en-US" sz="2400" spc="-150" dirty="0">
              <a:ln w="3175">
                <a:noFill/>
              </a:ln>
              <a:gradFill flip="none" rotWithShape="1">
                <a:gsLst>
                  <a:gs pos="0">
                    <a:srgbClr val="FFFFB9"/>
                  </a:gs>
                  <a:gs pos="36000">
                    <a:srgbClr val="FFFF99"/>
                  </a:gs>
                  <a:gs pos="86000">
                    <a:srgbClr val="F6AE1E"/>
                  </a:gs>
                </a:gsLst>
                <a:lin ang="5400000" scaled="0"/>
                <a:tileRect/>
              </a:gra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98465" y="5457822"/>
            <a:ext cx="1664335" cy="452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/>
              <a:t>Tortoise SVN</a:t>
            </a:r>
          </a:p>
        </p:txBody>
      </p:sp>
      <p:pic>
        <p:nvPicPr>
          <p:cNvPr id="16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07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681913" cy="1523495"/>
          </a:xfrm>
        </p:spPr>
        <p:txBody>
          <a:bodyPr/>
          <a:lstStyle/>
          <a:p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Tools And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2320051" cy="609600"/>
          </a:xfrm>
        </p:spPr>
        <p:txBody>
          <a:bodyPr>
            <a:normAutofit/>
          </a:bodyPr>
          <a:lstStyle/>
          <a:p>
            <a:pPr algn="l" fontAlgn="base"/>
            <a:r>
              <a:rPr lang="en-US" sz="3600" spc="-150" dirty="0" smtClean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+mj-lt"/>
                <a:cs typeface="Arial" charset="0"/>
              </a:rPr>
              <a:t>Techniques </a:t>
            </a:r>
            <a:r>
              <a:rPr lang="en-US" sz="36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+mj-lt"/>
                <a:cs typeface="Arial" charset="0"/>
              </a:rPr>
              <a:t>:</a:t>
            </a:r>
          </a:p>
        </p:txBody>
      </p:sp>
      <p:pic>
        <p:nvPicPr>
          <p:cNvPr id="3074" name="Picture 2" descr="F:\workspace\Capstone Project\htm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workspace\Capstone Project\File Adobe Dreamweaver CSS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52" y="25146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workspace\Capstone Project\File Adobe Dreamweaver Java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14600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workspace\Capstone Project\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workspace\Capstone Project\features_js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73535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workspace\Capstone Project\aja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6" y="2514600"/>
            <a:ext cx="174392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workspace\Capstone Project\struts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70" y="3856736"/>
            <a:ext cx="1622885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workspace\Capstone Project\hibernate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87" y="3889117"/>
            <a:ext cx="3068637" cy="5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:\workspace\Capstone Project\log4j-mini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05200"/>
            <a:ext cx="144780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F:\workspace\Capstone Project\paypal (2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45" y="4876800"/>
            <a:ext cx="104211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:\workspace\Capstone Project\fop_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07" y="4876801"/>
            <a:ext cx="15448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F:\workspace\Capstone Project\Spring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4876801"/>
            <a:ext cx="14935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09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algn="ctr" fontAlgn="base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lvl="0" algn="l" fontAlgn="base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98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Advantages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can book for tickets easily and choose the seats they want.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Manage, scheduling for bus.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Payment with PayPal.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 fontAlgn="base"/>
            <a:r>
              <a:rPr lang="en-US" sz="2800" b="1" dirty="0" smtClean="0">
                <a:solidFill>
                  <a:schemeClr val="tx1"/>
                </a:solidFill>
              </a:rPr>
              <a:t>Disadvantages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Staff have to schedule for each journey.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Support only one online payment method.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cannot change tickets or change seats in past reservation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65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b="1" dirty="0" smtClean="0">
                <a:solidFill>
                  <a:schemeClr val="tx1"/>
                </a:solidFill>
              </a:rPr>
              <a:t>Future plan</a:t>
            </a:r>
            <a:endParaRPr lang="en-US" b="1" dirty="0">
              <a:solidFill>
                <a:schemeClr val="tx1"/>
              </a:solidFill>
            </a:endParaRPr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Auto-schedule for each route, bus in a fixed time.</a:t>
            </a:r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Integrate </a:t>
            </a:r>
            <a:r>
              <a:rPr lang="en-US" sz="2000" dirty="0">
                <a:solidFill>
                  <a:schemeClr val="tx1"/>
                </a:solidFill>
              </a:rPr>
              <a:t>more </a:t>
            </a:r>
            <a:r>
              <a:rPr lang="en-US" sz="2000" dirty="0" smtClean="0">
                <a:solidFill>
                  <a:schemeClr val="tx1"/>
                </a:solidFill>
              </a:rPr>
              <a:t>online payment methods (</a:t>
            </a:r>
            <a:r>
              <a:rPr lang="en-US" sz="2000" dirty="0" err="1" smtClean="0">
                <a:solidFill>
                  <a:schemeClr val="tx1"/>
                </a:solidFill>
              </a:rPr>
              <a:t>Bảo</a:t>
            </a:r>
            <a:r>
              <a:rPr lang="en-US" sz="2000" dirty="0" smtClean="0">
                <a:solidFill>
                  <a:schemeClr val="tx1"/>
                </a:solidFill>
              </a:rPr>
              <a:t> Kim, </a:t>
            </a:r>
            <a:r>
              <a:rPr lang="en-US" sz="2000" dirty="0" err="1" smtClean="0">
                <a:solidFill>
                  <a:schemeClr val="tx1"/>
                </a:solidFill>
              </a:rPr>
              <a:t>Ngân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Support user to change tickets or seats.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Improve system performance.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Improve </a:t>
            </a:r>
            <a:r>
              <a:rPr lang="en-US" sz="2000" dirty="0">
                <a:solidFill>
                  <a:schemeClr val="tx1"/>
                </a:solidFill>
              </a:rPr>
              <a:t>system as user friendly as possible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29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39624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Problem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Solution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Terms</a:t>
            </a:r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Main Functions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Technologies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Summary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Q&amp;A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5313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algn="ctr" fontAlgn="base"/>
            <a:r>
              <a:rPr lang="en-US" dirty="0" smtClean="0"/>
              <a:t>Thanks for your listening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/>
          </a:bodyPr>
          <a:lstStyle/>
          <a:p>
            <a:pPr lvl="0" algn="ctr" fontAlgn="base"/>
            <a:r>
              <a:rPr lang="en-US" sz="8000" spc="-150" dirty="0">
                <a:ln w="3175">
                  <a:noFill/>
                </a:ln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Q&amp;A</a:t>
            </a:r>
          </a:p>
        </p:txBody>
      </p:sp>
      <p:pic>
        <p:nvPicPr>
          <p:cNvPr id="5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7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36413353"/>
              </p:ext>
            </p:extLst>
          </p:nvPr>
        </p:nvGraphicFramePr>
        <p:xfrm>
          <a:off x="4267200" y="1092201"/>
          <a:ext cx="4876800" cy="424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6778381"/>
              </p:ext>
            </p:extLst>
          </p:nvPr>
        </p:nvGraphicFramePr>
        <p:xfrm>
          <a:off x="0" y="1092202"/>
          <a:ext cx="42672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620631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*statistic in 2010 from http</a:t>
            </a:r>
            <a:r>
              <a:rPr lang="en-GB" sz="1400" dirty="0"/>
              <a:t>://www.benxemiendong.com.vn/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900" y="5410200"/>
            <a:ext cx="694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number of departures in a day in Mien Dong Bus Station </a:t>
            </a:r>
            <a:r>
              <a:rPr lang="en-US" i="1" baseline="30000" dirty="0" smtClean="0"/>
              <a:t>(*)</a:t>
            </a:r>
            <a:endParaRPr lang="en-GB" i="1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8411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3888" y="3231823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33087"/>
            <a:ext cx="3714064" cy="278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5" y="1220795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17" y="12192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452409">
            <a:off x="879205" y="2889159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452409">
            <a:off x="4891749" y="2733032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4708" y="3701707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4171591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Selling tickets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5533970"/>
            <a:ext cx="3714064" cy="369332"/>
          </a:xfrm>
          <a:prstGeom prst="rect">
            <a:avLst/>
          </a:prstGeom>
          <a:solidFill>
            <a:srgbClr val="FE62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Waiting for hours to buy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1972139"/>
            <a:ext cx="16764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OVERLOADED!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7767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2286000"/>
            <a:ext cx="2895600" cy="2623066"/>
            <a:chOff x="2971800" y="1828800"/>
            <a:chExt cx="2895600" cy="26230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28800"/>
              <a:ext cx="2438400" cy="2438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71800" y="4082534"/>
              <a:ext cx="289560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Long Travel Bus Reservation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25403" y="1501515"/>
            <a:ext cx="4523282" cy="1807351"/>
            <a:chOff x="4125403" y="1501515"/>
            <a:chExt cx="4523282" cy="18073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3" y="1687430"/>
              <a:ext cx="1621436" cy="162143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21921" y="1501515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bus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0993" y="2772754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Scheduling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4308" y="1916668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route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37659" y="2344711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fares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13" y="3655115"/>
            <a:ext cx="1652226" cy="16522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21921" y="36751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776" y="4090687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0151" y="4506272"/>
            <a:ext cx="2587692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Consult transaction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 flipV="1">
            <a:off x="3276600" y="2498148"/>
            <a:ext cx="848803" cy="1007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24" idx="1"/>
          </p:cNvCxnSpPr>
          <p:nvPr/>
        </p:nvCxnSpPr>
        <p:spPr>
          <a:xfrm>
            <a:off x="3276600" y="3505200"/>
            <a:ext cx="818013" cy="976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99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55063" y="1447800"/>
            <a:ext cx="8288937" cy="3121291"/>
            <a:chOff x="171762" y="1671418"/>
            <a:chExt cx="8288937" cy="3121291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7010400" y="2152139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38600" y="2286000"/>
              <a:ext cx="3200400" cy="1219200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91300" y="167141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Nội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1899" y="403310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27958" y="4376703"/>
            <a:ext cx="6546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Route</a:t>
            </a:r>
            <a:r>
              <a:rPr lang="en-US" sz="2000" dirty="0" smtClean="0"/>
              <a:t>: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contains 2 segments: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/>
              <a:t>Nẵng</a:t>
            </a:r>
            <a:r>
              <a:rPr lang="en-US" sz="2000" dirty="0"/>
              <a:t> – </a:t>
            </a:r>
            <a:r>
              <a:rPr lang="en-US" sz="2000" dirty="0" err="1"/>
              <a:t>Hải</a:t>
            </a:r>
            <a:r>
              <a:rPr lang="en-US" sz="2000" dirty="0"/>
              <a:t> </a:t>
            </a:r>
            <a:r>
              <a:rPr lang="en-US" sz="2000" dirty="0" err="1" smtClean="0"/>
              <a:t>Phòng</a:t>
            </a:r>
            <a:endParaRPr lang="en-GB" sz="2000" dirty="0"/>
          </a:p>
          <a:p>
            <a:r>
              <a:rPr lang="en-US" sz="2000" dirty="0" smtClean="0">
                <a:solidFill>
                  <a:srgbClr val="002060"/>
                </a:solidFill>
              </a:rPr>
              <a:t>Route</a:t>
            </a:r>
            <a:r>
              <a:rPr lang="en-US" sz="2000" dirty="0"/>
              <a:t>: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contains </a:t>
            </a:r>
            <a:r>
              <a:rPr lang="en-US" sz="2000" dirty="0"/>
              <a:t>2 segments: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 –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 and segments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458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84731" y="1681394"/>
            <a:ext cx="8288937" cy="1907102"/>
            <a:chOff x="171762" y="2885607"/>
            <a:chExt cx="8288937" cy="1907102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1899" y="403310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Tariff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407" y="2415513"/>
            <a:ext cx="1620812" cy="37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200,000 VND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86362"/>
              </p:ext>
            </p:extLst>
          </p:nvPr>
        </p:nvGraphicFramePr>
        <p:xfrm>
          <a:off x="757626" y="3380545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30/04/2013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01/06/2013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7463" y="5181600"/>
            <a:ext cx="646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30/04/2013 – 31/05/2013: 200,000 VNĐ</a:t>
            </a:r>
          </a:p>
          <a:p>
            <a:r>
              <a:rPr lang="en-US" dirty="0" smtClean="0"/>
              <a:t>From 01/06/2013 – future: 250,000 VNĐ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69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Schedule and trip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156934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Bus A is scheduled to run on route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from 10:30 1/5/2013 to 20:30 2/5/2013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6" y="3810000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Schedule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16" y="4888263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Trip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394" y="5257800"/>
            <a:ext cx="797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2 trips in the 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(10:30 1/5/2013) –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(3:30 2/5/2013)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(3:30 2/5/2013)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(20:30 2/5/2013)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4316" y="1676400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653651" y="3657600"/>
                <a:ext cx="30885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12" y="3369875"/>
                <a:ext cx="728073" cy="72807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4633834" y="3657600"/>
                <a:ext cx="3080117" cy="10547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96532" y="3676139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87373" y="3016957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29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Ticket and journey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156934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1 books for a ticket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(ticket has 2 trips)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6" y="3810000"/>
            <a:ext cx="81883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Ticket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16" y="5181600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Journey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394" y="5551137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US" sz="2000" dirty="0" smtClean="0"/>
          </a:p>
          <a:p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4316" y="1676400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653651" y="3657600"/>
                <a:ext cx="30885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12" y="3369875"/>
                <a:ext cx="728073" cy="72807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4633834" y="3657600"/>
                <a:ext cx="3080117" cy="10547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96532" y="3676139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87373" y="3016957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" y="4293157"/>
            <a:ext cx="683738" cy="6837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1751" y="4781490"/>
            <a:ext cx="797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2 books for a ticket from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(ticket has 1 trip)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021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TS010286717</Template>
  <TotalTime>374</TotalTime>
  <Words>509</Words>
  <Application>Microsoft Office PowerPoint</Application>
  <PresentationFormat>On-screen Show (4:3)</PresentationFormat>
  <Paragraphs>141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Courier New</vt:lpstr>
      <vt:lpstr>Wingdings</vt:lpstr>
      <vt:lpstr>Wingdings 2</vt:lpstr>
      <vt:lpstr>7-00134_MS_Qwest_template_Segoe</vt:lpstr>
      <vt:lpstr>White with Courier font for code slides</vt:lpstr>
      <vt:lpstr>Office Theme</vt:lpstr>
      <vt:lpstr>Long Travel Bus Reservation</vt:lpstr>
      <vt:lpstr>Contents</vt:lpstr>
      <vt:lpstr>Problem</vt:lpstr>
      <vt:lpstr>Problem</vt:lpstr>
      <vt:lpstr>Solution</vt:lpstr>
      <vt:lpstr>Terms</vt:lpstr>
      <vt:lpstr>Terms</vt:lpstr>
      <vt:lpstr>Terms</vt:lpstr>
      <vt:lpstr>Terms</vt:lpstr>
      <vt:lpstr>Main functions</vt:lpstr>
      <vt:lpstr>PowerPoint Presentation</vt:lpstr>
      <vt:lpstr>System Flow</vt:lpstr>
      <vt:lpstr>Booking Flow</vt:lpstr>
      <vt:lpstr>Software Process Model</vt:lpstr>
      <vt:lpstr>Tools And Techniques</vt:lpstr>
      <vt:lpstr>Tools And Techniques</vt:lpstr>
      <vt:lpstr>Demo</vt:lpstr>
      <vt:lpstr>Summary</vt:lpstr>
      <vt:lpstr>Summary</vt:lpstr>
      <vt:lpstr>Thanks for your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Travel Bus Reservation</dc:title>
  <dc:creator>Son Nguyen Ngoc</dc:creator>
  <cp:lastModifiedBy>Trường NS</cp:lastModifiedBy>
  <cp:revision>52</cp:revision>
  <dcterms:created xsi:type="dcterms:W3CDTF">2006-08-16T00:00:00Z</dcterms:created>
  <dcterms:modified xsi:type="dcterms:W3CDTF">2013-04-22T04:18:39Z</dcterms:modified>
</cp:coreProperties>
</file>