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5" r:id="rId2"/>
    <p:sldMasterId id="2147483807" r:id="rId3"/>
  </p:sldMasterIdLst>
  <p:notesMasterIdLst>
    <p:notesMasterId r:id="rId8"/>
  </p:notesMasterIdLst>
  <p:sldIdLst>
    <p:sldId id="264" r:id="rId4"/>
    <p:sldId id="265" r:id="rId5"/>
    <p:sldId id="266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620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99" autoAdjust="0"/>
  </p:normalViewPr>
  <p:slideViewPr>
    <p:cSldViewPr>
      <p:cViewPr varScale="1">
        <p:scale>
          <a:sx n="87" d="100"/>
          <a:sy n="87" d="100"/>
        </p:scale>
        <p:origin x="-66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9C01D-AC06-410E-BC81-91CB078E95EB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6C206-178F-4538-A058-AAFC1692A2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50012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2286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4530"/>
            <a:ext cx="77724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pPr/>
              <a:t>02/05/2013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617027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pPr/>
              <a:t>02/05/2013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1483192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12423"/>
            <a:ext cx="77724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55263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pPr/>
              <a:t>02/05/2013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2677561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1828801"/>
            <a:ext cx="3834246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2905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pPr/>
              <a:t>02/05/2013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2485736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681851"/>
            <a:ext cx="3815196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799" y="2507551"/>
            <a:ext cx="3815196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29050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1"/>
            <a:ext cx="38290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pPr/>
              <a:t>02/05/2013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986749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pPr/>
              <a:t>02/05/2013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21731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pPr/>
              <a:t>02/05/2013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298042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pPr/>
              <a:t>02/05/2013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0987586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pPr/>
              <a:t>02/05/2013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966377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799" y="1828802"/>
            <a:ext cx="7772401" cy="43513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pPr/>
              <a:t>02/05/2013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076021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1452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799" y="360364"/>
            <a:ext cx="5743576" cy="58118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pPr/>
              <a:t>02/05/2013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0780353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 descr="footer_graphic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5435827"/>
            <a:ext cx="9144000" cy="1420586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 cstate="print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799" y="365760"/>
            <a:ext cx="77724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28801"/>
            <a:ext cx="7772401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79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pPr/>
              <a:t>5/2/2013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1547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299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81000"/>
            <a:ext cx="41148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Installation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  <p:pic>
        <p:nvPicPr>
          <p:cNvPr id="1026" name="Picture 2" descr="http://cdn0.mos.techradar.com/classifications/computing/software/operating-systems/images/windows7logo-580-7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1981200"/>
            <a:ext cx="2133600" cy="1600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28" name="Picture 4" descr="http://www.w3resource.com/mysql/mysql-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1981200"/>
            <a:ext cx="2209800" cy="161165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32" name="Picture 8" descr="http://i0.wp.com/developinjava.com/wp-content/uploads/2013/02/tomcat.png?fit=400%2C400"/>
          <p:cNvPicPr>
            <a:picLocks noChangeAspect="1" noChangeArrowheads="1"/>
          </p:cNvPicPr>
          <p:nvPr/>
        </p:nvPicPr>
        <p:blipFill>
          <a:blip r:embed="rId6" cstate="print"/>
          <a:srcRect t="13043" b="13044"/>
          <a:stretch>
            <a:fillRect/>
          </a:stretch>
        </p:blipFill>
        <p:spPr bwMode="auto">
          <a:xfrm>
            <a:off x="4876800" y="3962400"/>
            <a:ext cx="2268071" cy="16764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36" name="Picture 12" descr="http://www.techytalk.info/wp-content/uploads/2012/03/java-logo.jpg"/>
          <p:cNvPicPr>
            <a:picLocks noChangeAspect="1" noChangeArrowheads="1"/>
          </p:cNvPicPr>
          <p:nvPr/>
        </p:nvPicPr>
        <p:blipFill>
          <a:blip r:embed="rId7" cstate="print"/>
          <a:srcRect t="-22604"/>
          <a:stretch>
            <a:fillRect/>
          </a:stretch>
        </p:blipFill>
        <p:spPr bwMode="auto">
          <a:xfrm>
            <a:off x="1524000" y="3962400"/>
            <a:ext cx="2209800" cy="1664705"/>
          </a:xfrm>
          <a:prstGeom prst="rect">
            <a:avLst/>
          </a:prstGeom>
          <a:solidFill>
            <a:schemeClr val="bg1"/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28531341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81000"/>
            <a:ext cx="48768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Import database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 l="66337" t="76289" r="495" b="4124"/>
          <a:stretch>
            <a:fillRect/>
          </a:stretch>
        </p:blipFill>
        <p:spPr bwMode="auto">
          <a:xfrm>
            <a:off x="762001" y="1447800"/>
            <a:ext cx="3352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4" cstate="print"/>
          <a:srcRect t="23790" b="3253"/>
          <a:stretch>
            <a:fillRect/>
          </a:stretch>
        </p:blipFill>
        <p:spPr bwMode="auto">
          <a:xfrm>
            <a:off x="762000" y="3124200"/>
            <a:ext cx="657058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531341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81000"/>
            <a:ext cx="48768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Enable SSL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 t="2292" r="47936" b="24355"/>
          <a:stretch>
            <a:fillRect/>
          </a:stretch>
        </p:blipFill>
        <p:spPr bwMode="auto">
          <a:xfrm>
            <a:off x="533400" y="1371600"/>
            <a:ext cx="3505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419600"/>
            <a:ext cx="7074182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5" cstate="print"/>
          <a:srcRect r="39036"/>
          <a:stretch>
            <a:fillRect/>
          </a:stretch>
        </p:blipFill>
        <p:spPr bwMode="auto">
          <a:xfrm>
            <a:off x="4267200" y="1524000"/>
            <a:ext cx="37338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531341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81000"/>
            <a:ext cx="67818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Database connection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 b="28993"/>
          <a:stretch>
            <a:fillRect/>
          </a:stretch>
        </p:blipFill>
        <p:spPr bwMode="auto">
          <a:xfrm>
            <a:off x="4038600" y="1295400"/>
            <a:ext cx="4762500" cy="309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752600"/>
            <a:ext cx="249555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5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029200"/>
            <a:ext cx="5029200" cy="676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8531341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-00134_MS_Qwest_template_Segoe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LightV2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AE6F2518-B084-4896-AF52-66CC2144AA2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TS010286717</Template>
  <TotalTime>31200</TotalTime>
  <Words>7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7-00134_MS_Qwest_template_Segoe</vt:lpstr>
      <vt:lpstr>White with Courier font for code slides</vt:lpstr>
      <vt:lpstr>Office Theme</vt:lpstr>
      <vt:lpstr>Installation</vt:lpstr>
      <vt:lpstr>Import database</vt:lpstr>
      <vt:lpstr>Enable SSL</vt:lpstr>
      <vt:lpstr>Database connection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 Travel Bus Reservation</dc:title>
  <dc:creator>Nguyen Son Truong</dc:creator>
  <cp:lastModifiedBy>Umiko</cp:lastModifiedBy>
  <cp:revision>98</cp:revision>
  <dcterms:created xsi:type="dcterms:W3CDTF">2006-08-16T00:00:00Z</dcterms:created>
  <dcterms:modified xsi:type="dcterms:W3CDTF">2013-05-01T23:49:43Z</dcterms:modified>
</cp:coreProperties>
</file>