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5" r:id="rId2"/>
    <p:sldMasterId id="2147483807" r:id="rId3"/>
  </p:sldMasterIdLst>
  <p:notesMasterIdLst>
    <p:notesMasterId r:id="rId5"/>
  </p:notesMasterIdLst>
  <p:sldIdLst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99" autoAdjust="0"/>
  </p:normalViewPr>
  <p:slideViewPr>
    <p:cSldViewPr>
      <p:cViewPr varScale="1">
        <p:scale>
          <a:sx n="87" d="100"/>
          <a:sy n="87" d="100"/>
        </p:scale>
        <p:origin x="-7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9C01D-AC06-410E-BC81-91CB078E95EB}" type="datetimeFigureOut">
              <a:rPr lang="en-US" smtClean="0"/>
              <a:pPr/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6C206-178F-4538-A058-AAFC1692A2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01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170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4831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6775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857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867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17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2980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9875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9663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760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/>
              <a:pPr/>
              <a:t>02/05/2013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7803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4114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PayPal?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438400"/>
            <a:ext cx="1994215" cy="19942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0" y="198120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Security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27660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Powerful API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4572000"/>
            <a:ext cx="258769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Integration Support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0400" y="2438400"/>
            <a:ext cx="990600" cy="9308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2800" y="3505200"/>
            <a:ext cx="1066800" cy="164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0400" y="3657600"/>
            <a:ext cx="9906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313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LightV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TS010286717</Template>
  <TotalTime>31168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7-00134_MS_Qwest_template_Segoe</vt:lpstr>
      <vt:lpstr>White with Courier font for code slides</vt:lpstr>
      <vt:lpstr>Office Theme</vt:lpstr>
      <vt:lpstr>Why PayPal?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Travel Bus Reservation</dc:title>
  <dc:creator>Nguyen Son Truong</dc:creator>
  <cp:lastModifiedBy>Umiko</cp:lastModifiedBy>
  <cp:revision>92</cp:revision>
  <dcterms:created xsi:type="dcterms:W3CDTF">2006-08-16T00:00:00Z</dcterms:created>
  <dcterms:modified xsi:type="dcterms:W3CDTF">2013-05-01T23:16:51Z</dcterms:modified>
</cp:coreProperties>
</file>