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12">
          <p15:clr>
            <a:srgbClr val="A4A3A4"/>
          </p15:clr>
        </p15:guide>
        <p15:guide id="2" pos="3840">
          <p15:clr>
            <a:srgbClr val="A4A3A4"/>
          </p15:clr>
        </p15:guide>
      </p15:sldGuideLst>
    </p:ext>
    <p:ext uri="http://customooxmlschemas.google.com/">
      <go:slidesCustomData xmlns:go="http://customooxmlschemas.google.com/" r:id="rId32" roundtripDataSignature="AMtx7mhiR4BGXZmqunAxKCIBayJBsWsEP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Susan Ardjaw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1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4T12:31:44.871">
    <p:pos x="6000" y="0"/>
    <p:text>ini kayanya better di delete aja ga si?</p:text>
    <p:extLst>
      <p:ext uri="{C676402C-5697-4E1C-873F-D02D1690AC5C}">
        <p15:threadingInfo timeZoneBias="0"/>
      </p:ext>
      <p:ext uri="http://customooxmlschemas.google.com/">
        <go:slidesCustomData xmlns:go="http://customooxmlschemas.google.com/" commentPostId="AAAAP5zlUI8"/>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9-24T12:33:14.813">
    <p:pos x="6000" y="0"/>
    <p:text>halaman 4- 11 refer to stage2_eda, in which designationnya executive, makanya hasilnya beda sama bagian outlier halaman 14 - 22</p:text>
    <p:extLst>
      <p:ext uri="{C676402C-5697-4E1C-873F-D02D1690AC5C}">
        <p15:threadingInfo timeZoneBias="0"/>
      </p:ext>
      <p:ext uri="http://customooxmlschemas.google.com/">
        <go:slidesCustomData xmlns:go="http://customooxmlschemas.google.com/" commentPostId="AAAAP5zlUJ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2a94df31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2a94df311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f2a94df311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Font typeface="Arial"/>
              <a:buNone/>
            </a:pPr>
            <a:r>
              <a:rPr lang="en-US" sz="1800">
                <a:latin typeface="Gill Sans"/>
                <a:ea typeface="Gill Sans"/>
                <a:cs typeface="Gill Sans"/>
                <a:sym typeface="Gill Sans"/>
              </a:rPr>
              <a:t>Berdasarkan visualisasi di atas dapat dilihat bahwa pada sebaran distribusi customer dengan Low conversion rate memiliki pendapatan berkisar sebesar 20.000 -  38 .000. sedangkan High Conversion Rate customer, memiliki kisaran pendapatan sebesar 17.000 - 23.000.</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7" name="Shape 17"/>
        <p:cNvGrpSpPr/>
        <p:nvPr/>
      </p:nvGrpSpPr>
      <p:grpSpPr>
        <a:xfrm>
          <a:off x="0" y="0"/>
          <a:ext cx="0" cy="0"/>
          <a:chOff x="0" y="0"/>
          <a:chExt cx="0" cy="0"/>
        </a:xfrm>
      </p:grpSpPr>
      <p:sp>
        <p:nvSpPr>
          <p:cNvPr id="18" name="Google Shape;18;p26"/>
          <p:cNvSpPr/>
          <p:nvPr>
            <p:ph idx="2" type="pic"/>
          </p:nvPr>
        </p:nvSpPr>
        <p:spPr>
          <a:xfrm>
            <a:off x="838200" y="0"/>
            <a:ext cx="11353800" cy="5791201"/>
          </a:xfrm>
          <a:prstGeom prst="rect">
            <a:avLst/>
          </a:prstGeom>
          <a:solidFill>
            <a:schemeClr val="lt2"/>
          </a:solidFill>
          <a:ln>
            <a:noFill/>
          </a:ln>
        </p:spPr>
      </p:sp>
      <p:sp>
        <p:nvSpPr>
          <p:cNvPr id="19" name="Google Shape;19;p26"/>
          <p:cNvSpPr txBox="1"/>
          <p:nvPr>
            <p:ph type="title"/>
          </p:nvPr>
        </p:nvSpPr>
        <p:spPr>
          <a:xfrm>
            <a:off x="838200" y="2655077"/>
            <a:ext cx="6548438" cy="283132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6"/>
          <p:cNvSpPr txBox="1"/>
          <p:nvPr>
            <p:ph idx="1" type="body"/>
          </p:nvPr>
        </p:nvSpPr>
        <p:spPr>
          <a:xfrm>
            <a:off x="838200" y="5486400"/>
            <a:ext cx="6548438" cy="3048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2"/>
              </a:buClr>
              <a:buSzPts val="2000"/>
              <a:buChar char="•"/>
              <a:defRPr>
                <a:solidFill>
                  <a:schemeClr val="dk2"/>
                </a:solidFill>
              </a:defRPr>
            </a:lvl1pPr>
            <a:lvl2pPr indent="-342900" lvl="1" marL="914400" algn="l">
              <a:lnSpc>
                <a:spcPct val="90000"/>
              </a:lnSpc>
              <a:spcBef>
                <a:spcPts val="500"/>
              </a:spcBef>
              <a:spcAft>
                <a:spcPts val="0"/>
              </a:spcAft>
              <a:buClr>
                <a:schemeClr val="dk2"/>
              </a:buClr>
              <a:buSzPts val="1800"/>
              <a:buChar char="•"/>
              <a:defRPr>
                <a:solidFill>
                  <a:schemeClr val="dk2"/>
                </a:solidFill>
              </a:defRPr>
            </a:lvl2pPr>
            <a:lvl3pPr indent="-330200" lvl="2" marL="1371600" algn="l">
              <a:lnSpc>
                <a:spcPct val="90000"/>
              </a:lnSpc>
              <a:spcBef>
                <a:spcPts val="500"/>
              </a:spcBef>
              <a:spcAft>
                <a:spcPts val="0"/>
              </a:spcAft>
              <a:buClr>
                <a:schemeClr val="dk2"/>
              </a:buClr>
              <a:buSzPts val="1600"/>
              <a:buChar char="•"/>
              <a:defRPr>
                <a:solidFill>
                  <a:schemeClr val="dk2"/>
                </a:solidFill>
              </a:defRPr>
            </a:lvl3pPr>
            <a:lvl4pPr indent="-317500" lvl="3" marL="1828800" algn="l">
              <a:lnSpc>
                <a:spcPct val="90000"/>
              </a:lnSpc>
              <a:spcBef>
                <a:spcPts val="500"/>
              </a:spcBef>
              <a:spcAft>
                <a:spcPts val="0"/>
              </a:spcAft>
              <a:buClr>
                <a:schemeClr val="dk2"/>
              </a:buClr>
              <a:buSzPts val="1400"/>
              <a:buChar char="•"/>
              <a:defRPr>
                <a:solidFill>
                  <a:schemeClr val="dk2"/>
                </a:solidFill>
              </a:defRPr>
            </a:lvl4pPr>
            <a:lvl5pPr indent="-317500" lvl="4" marL="2286000" algn="l">
              <a:lnSpc>
                <a:spcPct val="90000"/>
              </a:lnSpc>
              <a:spcBef>
                <a:spcPts val="500"/>
              </a:spcBef>
              <a:spcAft>
                <a:spcPts val="0"/>
              </a:spcAft>
              <a:buClr>
                <a:schemeClr val="dk2"/>
              </a:buClr>
              <a:buSzPts val="14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4400"/>
              <a:buFont typeface="Gill Sans"/>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None/>
              <a:defRPr b="1" sz="2400">
                <a:solidFill>
                  <a:schemeClr val="dk2"/>
                </a:solidFill>
              </a:defRPr>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2"/>
              </a:buClr>
              <a:buSzPts val="2000"/>
              <a:buChar char="•"/>
              <a:defRPr>
                <a:solidFill>
                  <a:schemeClr val="dk2"/>
                </a:solidFill>
              </a:defRPr>
            </a:lvl1pPr>
            <a:lvl2pPr indent="-342900" lvl="1" marL="914400" algn="l">
              <a:lnSpc>
                <a:spcPct val="90000"/>
              </a:lnSpc>
              <a:spcBef>
                <a:spcPts val="500"/>
              </a:spcBef>
              <a:spcAft>
                <a:spcPts val="0"/>
              </a:spcAft>
              <a:buClr>
                <a:schemeClr val="dk2"/>
              </a:buClr>
              <a:buSzPts val="1800"/>
              <a:buChar char="•"/>
              <a:defRPr>
                <a:solidFill>
                  <a:schemeClr val="dk2"/>
                </a:solidFill>
              </a:defRPr>
            </a:lvl2pPr>
            <a:lvl3pPr indent="-330200" lvl="2" marL="1371600" algn="l">
              <a:lnSpc>
                <a:spcPct val="90000"/>
              </a:lnSpc>
              <a:spcBef>
                <a:spcPts val="500"/>
              </a:spcBef>
              <a:spcAft>
                <a:spcPts val="0"/>
              </a:spcAft>
              <a:buClr>
                <a:schemeClr val="dk2"/>
              </a:buClr>
              <a:buSzPts val="1600"/>
              <a:buChar char="•"/>
              <a:defRPr>
                <a:solidFill>
                  <a:schemeClr val="dk2"/>
                </a:solidFill>
              </a:defRPr>
            </a:lvl3pPr>
            <a:lvl4pPr indent="-317500" lvl="3" marL="1828800" algn="l">
              <a:lnSpc>
                <a:spcPct val="90000"/>
              </a:lnSpc>
              <a:spcBef>
                <a:spcPts val="500"/>
              </a:spcBef>
              <a:spcAft>
                <a:spcPts val="0"/>
              </a:spcAft>
              <a:buClr>
                <a:schemeClr val="dk2"/>
              </a:buClr>
              <a:buSzPts val="1400"/>
              <a:buChar char="•"/>
              <a:defRPr>
                <a:solidFill>
                  <a:schemeClr val="dk2"/>
                </a:solidFill>
              </a:defRPr>
            </a:lvl4pPr>
            <a:lvl5pPr indent="-317500" lvl="4" marL="2286000" algn="l">
              <a:lnSpc>
                <a:spcPct val="90000"/>
              </a:lnSpc>
              <a:spcBef>
                <a:spcPts val="500"/>
              </a:spcBef>
              <a:spcAft>
                <a:spcPts val="0"/>
              </a:spcAft>
              <a:buClr>
                <a:schemeClr val="dk2"/>
              </a:buClr>
              <a:buSzPts val="14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None/>
              <a:defRPr b="1" sz="2400">
                <a:solidFill>
                  <a:schemeClr val="dk2"/>
                </a:solidFill>
              </a:defRPr>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2"/>
              </a:buClr>
              <a:buSzPts val="2000"/>
              <a:buChar char="•"/>
              <a:defRPr>
                <a:solidFill>
                  <a:schemeClr val="dk2"/>
                </a:solidFill>
              </a:defRPr>
            </a:lvl1pPr>
            <a:lvl2pPr indent="-342900" lvl="1" marL="914400" algn="l">
              <a:lnSpc>
                <a:spcPct val="90000"/>
              </a:lnSpc>
              <a:spcBef>
                <a:spcPts val="500"/>
              </a:spcBef>
              <a:spcAft>
                <a:spcPts val="0"/>
              </a:spcAft>
              <a:buClr>
                <a:schemeClr val="dk2"/>
              </a:buClr>
              <a:buSzPts val="1800"/>
              <a:buChar char="•"/>
              <a:defRPr>
                <a:solidFill>
                  <a:schemeClr val="dk2"/>
                </a:solidFill>
              </a:defRPr>
            </a:lvl2pPr>
            <a:lvl3pPr indent="-330200" lvl="2" marL="1371600" algn="l">
              <a:lnSpc>
                <a:spcPct val="90000"/>
              </a:lnSpc>
              <a:spcBef>
                <a:spcPts val="500"/>
              </a:spcBef>
              <a:spcAft>
                <a:spcPts val="0"/>
              </a:spcAft>
              <a:buClr>
                <a:schemeClr val="dk2"/>
              </a:buClr>
              <a:buSzPts val="1600"/>
              <a:buChar char="•"/>
              <a:defRPr>
                <a:solidFill>
                  <a:schemeClr val="dk2"/>
                </a:solidFill>
              </a:defRPr>
            </a:lvl3pPr>
            <a:lvl4pPr indent="-317500" lvl="3" marL="1828800" algn="l">
              <a:lnSpc>
                <a:spcPct val="90000"/>
              </a:lnSpc>
              <a:spcBef>
                <a:spcPts val="500"/>
              </a:spcBef>
              <a:spcAft>
                <a:spcPts val="0"/>
              </a:spcAft>
              <a:buClr>
                <a:schemeClr val="dk2"/>
              </a:buClr>
              <a:buSzPts val="1400"/>
              <a:buChar char="•"/>
              <a:defRPr>
                <a:solidFill>
                  <a:schemeClr val="dk2"/>
                </a:solidFill>
              </a:defRPr>
            </a:lvl4pPr>
            <a:lvl5pPr indent="-317500" lvl="4" marL="2286000" algn="l">
              <a:lnSpc>
                <a:spcPct val="90000"/>
              </a:lnSpc>
              <a:spcBef>
                <a:spcPts val="500"/>
              </a:spcBef>
              <a:spcAft>
                <a:spcPts val="0"/>
              </a:spcAft>
              <a:buClr>
                <a:schemeClr val="dk2"/>
              </a:buClr>
              <a:buSzPts val="14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69" name="Shape 69"/>
        <p:cNvGrpSpPr/>
        <p:nvPr/>
      </p:nvGrpSpPr>
      <p:grpSpPr>
        <a:xfrm>
          <a:off x="0" y="0"/>
          <a:ext cx="0" cy="0"/>
          <a:chOff x="0" y="0"/>
          <a:chExt cx="0" cy="0"/>
        </a:xfrm>
      </p:grpSpPr>
      <p:sp>
        <p:nvSpPr>
          <p:cNvPr id="70" name="Google Shape;70;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4400"/>
              <a:buFont typeface="Gill Sans"/>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7"/>
          <p:cNvSpPr txBox="1"/>
          <p:nvPr>
            <p:ph idx="1" type="body"/>
          </p:nvPr>
        </p:nvSpPr>
        <p:spPr>
          <a:xfrm>
            <a:off x="839788" y="1885361"/>
            <a:ext cx="5157787" cy="430430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2"/>
              </a:buClr>
              <a:buSzPts val="2000"/>
              <a:buChar char="•"/>
              <a:defRPr>
                <a:solidFill>
                  <a:schemeClr val="dk2"/>
                </a:solidFill>
              </a:defRPr>
            </a:lvl1pPr>
            <a:lvl2pPr indent="-342900" lvl="1" marL="914400" algn="l">
              <a:lnSpc>
                <a:spcPct val="90000"/>
              </a:lnSpc>
              <a:spcBef>
                <a:spcPts val="500"/>
              </a:spcBef>
              <a:spcAft>
                <a:spcPts val="0"/>
              </a:spcAft>
              <a:buClr>
                <a:schemeClr val="dk2"/>
              </a:buClr>
              <a:buSzPts val="1800"/>
              <a:buChar char="•"/>
              <a:defRPr>
                <a:solidFill>
                  <a:schemeClr val="dk2"/>
                </a:solidFill>
              </a:defRPr>
            </a:lvl2pPr>
            <a:lvl3pPr indent="-330200" lvl="2" marL="1371600" algn="l">
              <a:lnSpc>
                <a:spcPct val="90000"/>
              </a:lnSpc>
              <a:spcBef>
                <a:spcPts val="500"/>
              </a:spcBef>
              <a:spcAft>
                <a:spcPts val="0"/>
              </a:spcAft>
              <a:buClr>
                <a:schemeClr val="dk2"/>
              </a:buClr>
              <a:buSzPts val="1600"/>
              <a:buChar char="•"/>
              <a:defRPr>
                <a:solidFill>
                  <a:schemeClr val="dk2"/>
                </a:solidFill>
              </a:defRPr>
            </a:lvl3pPr>
            <a:lvl4pPr indent="-317500" lvl="3" marL="1828800" algn="l">
              <a:lnSpc>
                <a:spcPct val="90000"/>
              </a:lnSpc>
              <a:spcBef>
                <a:spcPts val="500"/>
              </a:spcBef>
              <a:spcAft>
                <a:spcPts val="0"/>
              </a:spcAft>
              <a:buClr>
                <a:schemeClr val="dk2"/>
              </a:buClr>
              <a:buSzPts val="1400"/>
              <a:buChar char="•"/>
              <a:defRPr>
                <a:solidFill>
                  <a:schemeClr val="dk2"/>
                </a:solidFill>
              </a:defRPr>
            </a:lvl4pPr>
            <a:lvl5pPr indent="-317500" lvl="4" marL="2286000" algn="l">
              <a:lnSpc>
                <a:spcPct val="90000"/>
              </a:lnSpc>
              <a:spcBef>
                <a:spcPts val="500"/>
              </a:spcBef>
              <a:spcAft>
                <a:spcPts val="0"/>
              </a:spcAft>
              <a:buClr>
                <a:schemeClr val="dk2"/>
              </a:buClr>
              <a:buSzPts val="14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7"/>
          <p:cNvSpPr txBox="1"/>
          <p:nvPr>
            <p:ph idx="2" type="body"/>
          </p:nvPr>
        </p:nvSpPr>
        <p:spPr>
          <a:xfrm>
            <a:off x="6172200" y="1885361"/>
            <a:ext cx="5183188" cy="430430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2"/>
              </a:buClr>
              <a:buSzPts val="2000"/>
              <a:buChar char="•"/>
              <a:defRPr>
                <a:solidFill>
                  <a:schemeClr val="dk2"/>
                </a:solidFill>
              </a:defRPr>
            </a:lvl1pPr>
            <a:lvl2pPr indent="-342900" lvl="1" marL="914400" algn="l">
              <a:lnSpc>
                <a:spcPct val="90000"/>
              </a:lnSpc>
              <a:spcBef>
                <a:spcPts val="500"/>
              </a:spcBef>
              <a:spcAft>
                <a:spcPts val="0"/>
              </a:spcAft>
              <a:buClr>
                <a:schemeClr val="dk2"/>
              </a:buClr>
              <a:buSzPts val="1800"/>
              <a:buChar char="•"/>
              <a:defRPr>
                <a:solidFill>
                  <a:schemeClr val="dk2"/>
                </a:solidFill>
              </a:defRPr>
            </a:lvl2pPr>
            <a:lvl3pPr indent="-330200" lvl="2" marL="1371600" algn="l">
              <a:lnSpc>
                <a:spcPct val="90000"/>
              </a:lnSpc>
              <a:spcBef>
                <a:spcPts val="500"/>
              </a:spcBef>
              <a:spcAft>
                <a:spcPts val="0"/>
              </a:spcAft>
              <a:buClr>
                <a:schemeClr val="dk2"/>
              </a:buClr>
              <a:buSzPts val="1600"/>
              <a:buChar char="•"/>
              <a:defRPr>
                <a:solidFill>
                  <a:schemeClr val="dk2"/>
                </a:solidFill>
              </a:defRPr>
            </a:lvl3pPr>
            <a:lvl4pPr indent="-317500" lvl="3" marL="1828800" algn="l">
              <a:lnSpc>
                <a:spcPct val="90000"/>
              </a:lnSpc>
              <a:spcBef>
                <a:spcPts val="500"/>
              </a:spcBef>
              <a:spcAft>
                <a:spcPts val="0"/>
              </a:spcAft>
              <a:buClr>
                <a:schemeClr val="dk2"/>
              </a:buClr>
              <a:buSzPts val="1400"/>
              <a:buChar char="•"/>
              <a:defRPr>
                <a:solidFill>
                  <a:schemeClr val="dk2"/>
                </a:solidFill>
              </a:defRPr>
            </a:lvl4pPr>
            <a:lvl5pPr indent="-317500" lvl="4" marL="2286000" algn="l">
              <a:lnSpc>
                <a:spcPct val="90000"/>
              </a:lnSpc>
              <a:spcBef>
                <a:spcPts val="500"/>
              </a:spcBef>
              <a:spcAft>
                <a:spcPts val="0"/>
              </a:spcAft>
              <a:buClr>
                <a:schemeClr val="dk2"/>
              </a:buClr>
              <a:buSzPts val="14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p38"/>
          <p:cNvSpPr txBox="1"/>
          <p:nvPr>
            <p:ph type="title"/>
          </p:nvPr>
        </p:nvSpPr>
        <p:spPr>
          <a:xfrm>
            <a:off x="838200" y="2655077"/>
            <a:ext cx="6548438" cy="283132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subTitle"/>
          </p:nvPr>
        </p:nvSpPr>
        <p:spPr>
          <a:xfrm>
            <a:off x="838200" y="5486400"/>
            <a:ext cx="6548438" cy="697584"/>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2"/>
              </a:buClr>
              <a:buSzPts val="2400"/>
              <a:buNone/>
              <a:defRPr sz="2400"/>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7" name="Shape 77"/>
        <p:cNvGrpSpPr/>
        <p:nvPr/>
      </p:nvGrpSpPr>
      <p:grpSpPr>
        <a:xfrm>
          <a:off x="0" y="0"/>
          <a:ext cx="0" cy="0"/>
          <a:chOff x="0" y="0"/>
          <a:chExt cx="0" cy="0"/>
        </a:xfrm>
      </p:grpSpPr>
      <p:sp>
        <p:nvSpPr>
          <p:cNvPr id="78" name="Google Shape;78;p39"/>
          <p:cNvSpPr txBox="1"/>
          <p:nvPr>
            <p:ph type="title"/>
          </p:nvPr>
        </p:nvSpPr>
        <p:spPr>
          <a:xfrm>
            <a:off x="1148373" y="1488558"/>
            <a:ext cx="5445858" cy="2704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8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9"/>
          <p:cNvSpPr txBox="1"/>
          <p:nvPr>
            <p:ph idx="1" type="body"/>
          </p:nvPr>
        </p:nvSpPr>
        <p:spPr>
          <a:xfrm>
            <a:off x="1148373" y="4220187"/>
            <a:ext cx="5445858" cy="12236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0" i="0" sz="1800">
                <a:solidFill>
                  <a:schemeClr val="dk1"/>
                </a:solidFill>
                <a:latin typeface="Gill Sans"/>
                <a:ea typeface="Gill Sans"/>
                <a:cs typeface="Gill Sans"/>
                <a:sym typeface="Gill Sans"/>
              </a:defRPr>
            </a:lvl1pPr>
            <a:lvl2pPr indent="-228600" lvl="1" marL="914400" algn="l">
              <a:lnSpc>
                <a:spcPct val="90000"/>
              </a:lnSpc>
              <a:spcBef>
                <a:spcPts val="500"/>
              </a:spcBef>
              <a:spcAft>
                <a:spcPts val="0"/>
              </a:spcAft>
              <a:buClr>
                <a:srgbClr val="909090"/>
              </a:buClr>
              <a:buSzPts val="2000"/>
              <a:buNone/>
              <a:defRPr sz="2000">
                <a:solidFill>
                  <a:srgbClr val="909090"/>
                </a:solidFill>
              </a:defRPr>
            </a:lvl2pPr>
            <a:lvl3pPr indent="-228600" lvl="2" marL="1371600" algn="l">
              <a:lnSpc>
                <a:spcPct val="90000"/>
              </a:lnSpc>
              <a:spcBef>
                <a:spcPts val="500"/>
              </a:spcBef>
              <a:spcAft>
                <a:spcPts val="0"/>
              </a:spcAft>
              <a:buClr>
                <a:srgbClr val="909090"/>
              </a:buClr>
              <a:buSzPts val="1800"/>
              <a:buNone/>
              <a:defRPr sz="1800">
                <a:solidFill>
                  <a:srgbClr val="909090"/>
                </a:solidFill>
              </a:defRPr>
            </a:lvl3pPr>
            <a:lvl4pPr indent="-228600" lvl="3" marL="1828800" algn="l">
              <a:lnSpc>
                <a:spcPct val="90000"/>
              </a:lnSpc>
              <a:spcBef>
                <a:spcPts val="500"/>
              </a:spcBef>
              <a:spcAft>
                <a:spcPts val="0"/>
              </a:spcAft>
              <a:buClr>
                <a:srgbClr val="909090"/>
              </a:buClr>
              <a:buSzPts val="1600"/>
              <a:buNone/>
              <a:defRPr sz="1600">
                <a:solidFill>
                  <a:srgbClr val="909090"/>
                </a:solidFill>
              </a:defRPr>
            </a:lvl4pPr>
            <a:lvl5pPr indent="-228600" lvl="4" marL="2286000" algn="l">
              <a:lnSpc>
                <a:spcPct val="90000"/>
              </a:lnSpc>
              <a:spcBef>
                <a:spcPts val="500"/>
              </a:spcBef>
              <a:spcAft>
                <a:spcPts val="0"/>
              </a:spcAft>
              <a:buClr>
                <a:srgbClr val="909090"/>
              </a:buClr>
              <a:buSzPts val="1600"/>
              <a:buNone/>
              <a:defRPr sz="1600">
                <a:solidFill>
                  <a:srgbClr val="909090"/>
                </a:solidFill>
              </a:defRPr>
            </a:lvl5pPr>
            <a:lvl6pPr indent="-228600" lvl="5" marL="2743200" algn="l">
              <a:lnSpc>
                <a:spcPct val="90000"/>
              </a:lnSpc>
              <a:spcBef>
                <a:spcPts val="500"/>
              </a:spcBef>
              <a:spcAft>
                <a:spcPts val="0"/>
              </a:spcAft>
              <a:buClr>
                <a:srgbClr val="909090"/>
              </a:buClr>
              <a:buSzPts val="1600"/>
              <a:buNone/>
              <a:defRPr sz="1600">
                <a:solidFill>
                  <a:srgbClr val="909090"/>
                </a:solidFill>
              </a:defRPr>
            </a:lvl6pPr>
            <a:lvl7pPr indent="-228600" lvl="6" marL="3200400" algn="l">
              <a:lnSpc>
                <a:spcPct val="90000"/>
              </a:lnSpc>
              <a:spcBef>
                <a:spcPts val="500"/>
              </a:spcBef>
              <a:spcAft>
                <a:spcPts val="0"/>
              </a:spcAft>
              <a:buClr>
                <a:srgbClr val="909090"/>
              </a:buClr>
              <a:buSzPts val="1600"/>
              <a:buNone/>
              <a:defRPr sz="1600">
                <a:solidFill>
                  <a:srgbClr val="909090"/>
                </a:solidFill>
              </a:defRPr>
            </a:lvl7pPr>
            <a:lvl8pPr indent="-228600" lvl="7" marL="3657600" algn="l">
              <a:lnSpc>
                <a:spcPct val="90000"/>
              </a:lnSpc>
              <a:spcBef>
                <a:spcPts val="500"/>
              </a:spcBef>
              <a:spcAft>
                <a:spcPts val="0"/>
              </a:spcAft>
              <a:buClr>
                <a:srgbClr val="909090"/>
              </a:buClr>
              <a:buSzPts val="1600"/>
              <a:buNone/>
              <a:defRPr sz="1600">
                <a:solidFill>
                  <a:srgbClr val="909090"/>
                </a:solidFill>
              </a:defRPr>
            </a:lvl8pPr>
            <a:lvl9pPr indent="-228600" lvl="8" marL="4114800" algn="l">
              <a:lnSpc>
                <a:spcPct val="90000"/>
              </a:lnSpc>
              <a:spcBef>
                <a:spcPts val="500"/>
              </a:spcBef>
              <a:spcAft>
                <a:spcPts val="0"/>
              </a:spcAft>
              <a:buClr>
                <a:srgbClr val="909090"/>
              </a:buClr>
              <a:buSzPts val="1600"/>
              <a:buNone/>
              <a:defRPr sz="1600">
                <a:solidFill>
                  <a:srgbClr val="909090"/>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0" name="Shape 80"/>
        <p:cNvGrpSpPr/>
        <p:nvPr/>
      </p:nvGrpSpPr>
      <p:grpSpPr>
        <a:xfrm>
          <a:off x="0" y="0"/>
          <a:ext cx="0" cy="0"/>
          <a:chOff x="0" y="0"/>
          <a:chExt cx="0" cy="0"/>
        </a:xfrm>
      </p:grpSpPr>
      <p:sp>
        <p:nvSpPr>
          <p:cNvPr id="81" name="Google Shape;81;p40"/>
          <p:cNvSpPr txBox="1"/>
          <p:nvPr>
            <p:ph type="title"/>
          </p:nvPr>
        </p:nvSpPr>
        <p:spPr>
          <a:xfrm>
            <a:off x="838200" y="0"/>
            <a:ext cx="10896600" cy="89321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44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0"/>
          <p:cNvSpPr txBox="1"/>
          <p:nvPr>
            <p:ph idx="1" type="body"/>
          </p:nvPr>
        </p:nvSpPr>
        <p:spPr>
          <a:xfrm>
            <a:off x="838200" y="1690688"/>
            <a:ext cx="10896600" cy="48625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0"/>
          <p:cNvSpPr txBox="1"/>
          <p:nvPr>
            <p:ph idx="2" type="body"/>
          </p:nvPr>
        </p:nvSpPr>
        <p:spPr>
          <a:xfrm>
            <a:off x="838200" y="914483"/>
            <a:ext cx="10896600" cy="60288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400"/>
              <a:buNone/>
              <a:defRPr sz="1400">
                <a:solidFill>
                  <a:schemeClr val="dk2"/>
                </a:solidFill>
              </a:defRPr>
            </a:lvl1pPr>
            <a:lvl2pPr indent="-298450" lvl="1" marL="914400" algn="l">
              <a:lnSpc>
                <a:spcPct val="90000"/>
              </a:lnSpc>
              <a:spcBef>
                <a:spcPts val="500"/>
              </a:spcBef>
              <a:spcAft>
                <a:spcPts val="0"/>
              </a:spcAft>
              <a:buClr>
                <a:schemeClr val="dk2"/>
              </a:buClr>
              <a:buSzPts val="1100"/>
              <a:buChar char="•"/>
              <a:defRPr sz="1100">
                <a:solidFill>
                  <a:schemeClr val="dk2"/>
                </a:solidFill>
              </a:defRPr>
            </a:lvl2pPr>
            <a:lvl3pPr indent="-295275" lvl="2" marL="1371600" algn="l">
              <a:lnSpc>
                <a:spcPct val="90000"/>
              </a:lnSpc>
              <a:spcBef>
                <a:spcPts val="500"/>
              </a:spcBef>
              <a:spcAft>
                <a:spcPts val="0"/>
              </a:spcAft>
              <a:buClr>
                <a:schemeClr val="dk2"/>
              </a:buClr>
              <a:buSzPts val="1050"/>
              <a:buChar char="•"/>
              <a:defRPr sz="1050">
                <a:solidFill>
                  <a:schemeClr val="dk2"/>
                </a:solidFill>
              </a:defRPr>
            </a:lvl3pPr>
            <a:lvl4pPr indent="-292100" lvl="3" marL="1828800" algn="l">
              <a:lnSpc>
                <a:spcPct val="90000"/>
              </a:lnSpc>
              <a:spcBef>
                <a:spcPts val="500"/>
              </a:spcBef>
              <a:spcAft>
                <a:spcPts val="0"/>
              </a:spcAft>
              <a:buClr>
                <a:schemeClr val="dk2"/>
              </a:buClr>
              <a:buSzPts val="1000"/>
              <a:buChar char="•"/>
              <a:defRPr sz="1000">
                <a:solidFill>
                  <a:schemeClr val="dk2"/>
                </a:solidFill>
              </a:defRPr>
            </a:lvl4pPr>
            <a:lvl5pPr indent="-292100" lvl="4" marL="2286000" algn="l">
              <a:lnSpc>
                <a:spcPct val="90000"/>
              </a:lnSpc>
              <a:spcBef>
                <a:spcPts val="500"/>
              </a:spcBef>
              <a:spcAft>
                <a:spcPts val="0"/>
              </a:spcAft>
              <a:buClr>
                <a:schemeClr val="dk2"/>
              </a:buClr>
              <a:buSzPts val="1000"/>
              <a:buChar char="•"/>
              <a:defRPr sz="10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1"/>
          <p:cNvSpPr txBox="1"/>
          <p:nvPr>
            <p:ph type="title"/>
          </p:nvPr>
        </p:nvSpPr>
        <p:spPr>
          <a:xfrm>
            <a:off x="839788" y="987426"/>
            <a:ext cx="3932237" cy="18688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2"/>
              </a:buClr>
              <a:buSzPts val="3200"/>
              <a:buChar char="•"/>
              <a:defRPr sz="3200"/>
            </a:lvl1pPr>
            <a:lvl2pPr indent="-406400" lvl="1" marL="914400" algn="l">
              <a:lnSpc>
                <a:spcPct val="90000"/>
              </a:lnSpc>
              <a:spcBef>
                <a:spcPts val="500"/>
              </a:spcBef>
              <a:spcAft>
                <a:spcPts val="0"/>
              </a:spcAft>
              <a:buClr>
                <a:schemeClr val="dk2"/>
              </a:buClr>
              <a:buSzPts val="2800"/>
              <a:buChar char="•"/>
              <a:defRPr sz="2800"/>
            </a:lvl2pPr>
            <a:lvl3pPr indent="-381000" lvl="2" marL="1371600" algn="l">
              <a:lnSpc>
                <a:spcPct val="90000"/>
              </a:lnSpc>
              <a:spcBef>
                <a:spcPts val="500"/>
              </a:spcBef>
              <a:spcAft>
                <a:spcPts val="0"/>
              </a:spcAft>
              <a:buClr>
                <a:schemeClr val="dk2"/>
              </a:buClr>
              <a:buSzPts val="2400"/>
              <a:buChar char="•"/>
              <a:defRPr sz="2400"/>
            </a:lvl3pPr>
            <a:lvl4pPr indent="-355600" lvl="3" marL="1828800" algn="l">
              <a:lnSpc>
                <a:spcPct val="90000"/>
              </a:lnSpc>
              <a:spcBef>
                <a:spcPts val="500"/>
              </a:spcBef>
              <a:spcAft>
                <a:spcPts val="0"/>
              </a:spcAft>
              <a:buClr>
                <a:schemeClr val="dk2"/>
              </a:buClr>
              <a:buSzPts val="2000"/>
              <a:buChar char="•"/>
              <a:defRPr sz="2000"/>
            </a:lvl4pPr>
            <a:lvl5pPr indent="-355600" lvl="4" marL="2286000" algn="l">
              <a:lnSpc>
                <a:spcPct val="90000"/>
              </a:lnSpc>
              <a:spcBef>
                <a:spcPts val="500"/>
              </a:spcBef>
              <a:spcAft>
                <a:spcPts val="0"/>
              </a:spcAft>
              <a:buClr>
                <a:schemeClr val="dk2"/>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8" name="Google Shape;88;p41"/>
          <p:cNvSpPr txBox="1"/>
          <p:nvPr>
            <p:ph idx="2" type="body"/>
          </p:nvPr>
        </p:nvSpPr>
        <p:spPr>
          <a:xfrm>
            <a:off x="839788" y="2856322"/>
            <a:ext cx="3932237" cy="301266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228600" lvl="1" marL="914400" algn="l">
              <a:lnSpc>
                <a:spcPct val="90000"/>
              </a:lnSpc>
              <a:spcBef>
                <a:spcPts val="500"/>
              </a:spcBef>
              <a:spcAft>
                <a:spcPts val="0"/>
              </a:spcAft>
              <a:buClr>
                <a:schemeClr val="dk2"/>
              </a:buClr>
              <a:buSzPts val="1400"/>
              <a:buNone/>
              <a:defRPr sz="1400"/>
            </a:lvl2pPr>
            <a:lvl3pPr indent="-228600" lvl="2" marL="1371600" algn="l">
              <a:lnSpc>
                <a:spcPct val="90000"/>
              </a:lnSpc>
              <a:spcBef>
                <a:spcPts val="500"/>
              </a:spcBef>
              <a:spcAft>
                <a:spcPts val="0"/>
              </a:spcAft>
              <a:buClr>
                <a:schemeClr val="dk2"/>
              </a:buClr>
              <a:buSzPts val="1200"/>
              <a:buNone/>
              <a:defRPr sz="1200"/>
            </a:lvl3pPr>
            <a:lvl4pPr indent="-228600" lvl="3" marL="1828800" algn="l">
              <a:lnSpc>
                <a:spcPct val="90000"/>
              </a:lnSpc>
              <a:spcBef>
                <a:spcPts val="500"/>
              </a:spcBef>
              <a:spcAft>
                <a:spcPts val="0"/>
              </a:spcAft>
              <a:buClr>
                <a:schemeClr val="dk2"/>
              </a:buClr>
              <a:buSzPts val="1000"/>
              <a:buNone/>
              <a:defRPr sz="1000"/>
            </a:lvl4pPr>
            <a:lvl5pPr indent="-228600" lvl="4" marL="2286000" algn="l">
              <a:lnSpc>
                <a:spcPct val="90000"/>
              </a:lnSpc>
              <a:spcBef>
                <a:spcPts val="5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9" name="Shape 89"/>
        <p:cNvGrpSpPr/>
        <p:nvPr/>
      </p:nvGrpSpPr>
      <p:grpSpPr>
        <a:xfrm>
          <a:off x="0" y="0"/>
          <a:ext cx="0" cy="0"/>
          <a:chOff x="0" y="0"/>
          <a:chExt cx="0" cy="0"/>
        </a:xfrm>
      </p:grpSpPr>
      <p:sp>
        <p:nvSpPr>
          <p:cNvPr id="90" name="Google Shape;9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2"/>
          <p:cNvSpPr txBox="1"/>
          <p:nvPr>
            <p:ph type="title"/>
          </p:nvPr>
        </p:nvSpPr>
        <p:spPr>
          <a:xfrm>
            <a:off x="839788" y="987426"/>
            <a:ext cx="3932237" cy="18688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2"/>
          <p:cNvSpPr txBox="1"/>
          <p:nvPr>
            <p:ph idx="1" type="body"/>
          </p:nvPr>
        </p:nvSpPr>
        <p:spPr>
          <a:xfrm>
            <a:off x="839788" y="2856322"/>
            <a:ext cx="3932237" cy="301266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228600" lvl="1" marL="914400" algn="l">
              <a:lnSpc>
                <a:spcPct val="90000"/>
              </a:lnSpc>
              <a:spcBef>
                <a:spcPts val="500"/>
              </a:spcBef>
              <a:spcAft>
                <a:spcPts val="0"/>
              </a:spcAft>
              <a:buClr>
                <a:schemeClr val="dk2"/>
              </a:buClr>
              <a:buSzPts val="1400"/>
              <a:buNone/>
              <a:defRPr sz="1400"/>
            </a:lvl2pPr>
            <a:lvl3pPr indent="-228600" lvl="2" marL="1371600" algn="l">
              <a:lnSpc>
                <a:spcPct val="90000"/>
              </a:lnSpc>
              <a:spcBef>
                <a:spcPts val="500"/>
              </a:spcBef>
              <a:spcAft>
                <a:spcPts val="0"/>
              </a:spcAft>
              <a:buClr>
                <a:schemeClr val="dk2"/>
              </a:buClr>
              <a:buSzPts val="1200"/>
              <a:buNone/>
              <a:defRPr sz="1200"/>
            </a:lvl3pPr>
            <a:lvl4pPr indent="-228600" lvl="3" marL="1828800" algn="l">
              <a:lnSpc>
                <a:spcPct val="90000"/>
              </a:lnSpc>
              <a:spcBef>
                <a:spcPts val="500"/>
              </a:spcBef>
              <a:spcAft>
                <a:spcPts val="0"/>
              </a:spcAft>
              <a:buClr>
                <a:schemeClr val="dk2"/>
              </a:buClr>
              <a:buSzPts val="1000"/>
              <a:buNone/>
              <a:defRPr sz="1000"/>
            </a:lvl4pPr>
            <a:lvl5pPr indent="-228600" lvl="4" marL="2286000" algn="l">
              <a:lnSpc>
                <a:spcPct val="90000"/>
              </a:lnSpc>
              <a:spcBef>
                <a:spcPts val="5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3" name="Google Shape;93;p42"/>
          <p:cNvSpPr/>
          <p:nvPr>
            <p:ph idx="2" type="pic"/>
          </p:nvPr>
        </p:nvSpPr>
        <p:spPr>
          <a:xfrm>
            <a:off x="5180012" y="987426"/>
            <a:ext cx="6172200" cy="4873625"/>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Photo">
  <p:cSld name="Full Bleed Photo">
    <p:spTree>
      <p:nvGrpSpPr>
        <p:cNvPr id="94" name="Shape 94"/>
        <p:cNvGrpSpPr/>
        <p:nvPr/>
      </p:nvGrpSpPr>
      <p:grpSpPr>
        <a:xfrm>
          <a:off x="0" y="0"/>
          <a:ext cx="0" cy="0"/>
          <a:chOff x="0" y="0"/>
          <a:chExt cx="0" cy="0"/>
        </a:xfrm>
      </p:grpSpPr>
      <p:sp>
        <p:nvSpPr>
          <p:cNvPr id="95" name="Google Shape;95;p43"/>
          <p:cNvSpPr/>
          <p:nvPr>
            <p:ph idx="2" type="pic"/>
          </p:nvPr>
        </p:nvSpPr>
        <p:spPr>
          <a:xfrm>
            <a:off x="0" y="0"/>
            <a:ext cx="12192000" cy="68580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Blank ">
    <p:spTree>
      <p:nvGrpSpPr>
        <p:cNvPr id="21" name="Shape 21"/>
        <p:cNvGrpSpPr/>
        <p:nvPr/>
      </p:nvGrpSpPr>
      <p:grpSpPr>
        <a:xfrm>
          <a:off x="0" y="0"/>
          <a:ext cx="0" cy="0"/>
          <a:chOff x="0" y="0"/>
          <a:chExt cx="0" cy="0"/>
        </a:xfrm>
      </p:grpSpPr>
      <p:sp>
        <p:nvSpPr>
          <p:cNvPr id="22" name="Google Shape;22;p27"/>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7"/>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7"/>
          <p:cNvSpPr txBox="1"/>
          <p:nvPr>
            <p:ph idx="2" type="body"/>
          </p:nvPr>
        </p:nvSpPr>
        <p:spPr>
          <a:xfrm>
            <a:off x="6790780" y="3019352"/>
            <a:ext cx="4767262" cy="3099153"/>
          </a:xfrm>
          <a:prstGeom prst="rect">
            <a:avLst/>
          </a:prstGeom>
          <a:noFill/>
          <a:ln>
            <a:noFill/>
          </a:ln>
        </p:spPr>
        <p:txBody>
          <a:bodyPr anchorCtr="0" anchor="t" bIns="45700" lIns="0" spcFirstLastPara="1" rIns="91425" wrap="square" tIns="45700">
            <a:normAutofit/>
          </a:bodyPr>
          <a:lstStyle>
            <a:lvl1pPr indent="-304800" lvl="0" marL="457200" algn="l">
              <a:lnSpc>
                <a:spcPct val="150000"/>
              </a:lnSpc>
              <a:spcBef>
                <a:spcPts val="1000"/>
              </a:spcBef>
              <a:spcAft>
                <a:spcPts val="0"/>
              </a:spcAft>
              <a:buClr>
                <a:schemeClr val="dk2"/>
              </a:buClr>
              <a:buSzPts val="1200"/>
              <a:buChar char="•"/>
              <a:defRPr sz="1200">
                <a:solidFill>
                  <a:schemeClr val="dk2"/>
                </a:solidFill>
              </a:defRPr>
            </a:lvl1pPr>
            <a:lvl2pPr indent="-298450" lvl="1" marL="914400" algn="l">
              <a:lnSpc>
                <a:spcPct val="150000"/>
              </a:lnSpc>
              <a:spcBef>
                <a:spcPts val="500"/>
              </a:spcBef>
              <a:spcAft>
                <a:spcPts val="0"/>
              </a:spcAft>
              <a:buClr>
                <a:schemeClr val="dk2"/>
              </a:buClr>
              <a:buSzPts val="1100"/>
              <a:buChar char="•"/>
              <a:defRPr sz="1100">
                <a:solidFill>
                  <a:schemeClr val="dk2"/>
                </a:solidFill>
              </a:defRPr>
            </a:lvl2pPr>
            <a:lvl3pPr indent="-295275" lvl="2" marL="1371600" algn="l">
              <a:lnSpc>
                <a:spcPct val="150000"/>
              </a:lnSpc>
              <a:spcBef>
                <a:spcPts val="500"/>
              </a:spcBef>
              <a:spcAft>
                <a:spcPts val="0"/>
              </a:spcAft>
              <a:buClr>
                <a:schemeClr val="dk2"/>
              </a:buClr>
              <a:buSzPts val="1050"/>
              <a:buChar char="•"/>
              <a:defRPr sz="1050">
                <a:solidFill>
                  <a:schemeClr val="dk2"/>
                </a:solidFill>
              </a:defRPr>
            </a:lvl3pPr>
            <a:lvl4pPr indent="-292100" lvl="3" marL="1828800" algn="l">
              <a:lnSpc>
                <a:spcPct val="150000"/>
              </a:lnSpc>
              <a:spcBef>
                <a:spcPts val="500"/>
              </a:spcBef>
              <a:spcAft>
                <a:spcPts val="0"/>
              </a:spcAft>
              <a:buClr>
                <a:schemeClr val="dk2"/>
              </a:buClr>
              <a:buSzPts val="1000"/>
              <a:buChar char="•"/>
              <a:defRPr sz="1000">
                <a:solidFill>
                  <a:schemeClr val="dk2"/>
                </a:solidFill>
              </a:defRPr>
            </a:lvl4pPr>
            <a:lvl5pPr indent="-292100" lvl="4" marL="2286000" algn="l">
              <a:lnSpc>
                <a:spcPct val="150000"/>
              </a:lnSpc>
              <a:spcBef>
                <a:spcPts val="500"/>
              </a:spcBef>
              <a:spcAft>
                <a:spcPts val="0"/>
              </a:spcAft>
              <a:buClr>
                <a:schemeClr val="dk2"/>
              </a:buClr>
              <a:buSzPts val="1000"/>
              <a:buChar char="•"/>
              <a:defRPr sz="10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7"/>
          <p:cNvSpPr txBox="1"/>
          <p:nvPr>
            <p:ph idx="3" type="body"/>
          </p:nvPr>
        </p:nvSpPr>
        <p:spPr>
          <a:xfrm>
            <a:off x="6790780" y="2247679"/>
            <a:ext cx="4767262" cy="602887"/>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000"/>
              </a:spcBef>
              <a:spcAft>
                <a:spcPts val="0"/>
              </a:spcAft>
              <a:buClr>
                <a:schemeClr val="dk2"/>
              </a:buClr>
              <a:buSzPts val="1400"/>
              <a:buNone/>
              <a:defRPr sz="1400">
                <a:solidFill>
                  <a:schemeClr val="dk2"/>
                </a:solidFill>
              </a:defRPr>
            </a:lvl1pPr>
            <a:lvl2pPr indent="-298450" lvl="1" marL="914400" algn="l">
              <a:lnSpc>
                <a:spcPct val="90000"/>
              </a:lnSpc>
              <a:spcBef>
                <a:spcPts val="500"/>
              </a:spcBef>
              <a:spcAft>
                <a:spcPts val="0"/>
              </a:spcAft>
              <a:buClr>
                <a:schemeClr val="dk2"/>
              </a:buClr>
              <a:buSzPts val="1100"/>
              <a:buChar char="•"/>
              <a:defRPr sz="1100">
                <a:solidFill>
                  <a:schemeClr val="dk2"/>
                </a:solidFill>
              </a:defRPr>
            </a:lvl2pPr>
            <a:lvl3pPr indent="-295275" lvl="2" marL="1371600" algn="l">
              <a:lnSpc>
                <a:spcPct val="90000"/>
              </a:lnSpc>
              <a:spcBef>
                <a:spcPts val="500"/>
              </a:spcBef>
              <a:spcAft>
                <a:spcPts val="0"/>
              </a:spcAft>
              <a:buClr>
                <a:schemeClr val="dk2"/>
              </a:buClr>
              <a:buSzPts val="1050"/>
              <a:buChar char="•"/>
              <a:defRPr sz="1050">
                <a:solidFill>
                  <a:schemeClr val="dk2"/>
                </a:solidFill>
              </a:defRPr>
            </a:lvl3pPr>
            <a:lvl4pPr indent="-292100" lvl="3" marL="1828800" algn="l">
              <a:lnSpc>
                <a:spcPct val="90000"/>
              </a:lnSpc>
              <a:spcBef>
                <a:spcPts val="500"/>
              </a:spcBef>
              <a:spcAft>
                <a:spcPts val="0"/>
              </a:spcAft>
              <a:buClr>
                <a:schemeClr val="dk2"/>
              </a:buClr>
              <a:buSzPts val="1000"/>
              <a:buChar char="•"/>
              <a:defRPr sz="1000">
                <a:solidFill>
                  <a:schemeClr val="dk2"/>
                </a:solidFill>
              </a:defRPr>
            </a:lvl4pPr>
            <a:lvl5pPr indent="-292100" lvl="4" marL="2286000" algn="l">
              <a:lnSpc>
                <a:spcPct val="90000"/>
              </a:lnSpc>
              <a:spcBef>
                <a:spcPts val="500"/>
              </a:spcBef>
              <a:spcAft>
                <a:spcPts val="0"/>
              </a:spcAft>
              <a:buClr>
                <a:schemeClr val="dk2"/>
              </a:buClr>
              <a:buSzPts val="1000"/>
              <a:buChar char="•"/>
              <a:defRPr sz="10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97" name="Shape 97"/>
        <p:cNvGrpSpPr/>
        <p:nvPr/>
      </p:nvGrpSpPr>
      <p:grpSpPr>
        <a:xfrm>
          <a:off x="0" y="0"/>
          <a:ext cx="0" cy="0"/>
          <a:chOff x="0" y="0"/>
          <a:chExt cx="0" cy="0"/>
        </a:xfrm>
      </p:grpSpPr>
      <p:sp>
        <p:nvSpPr>
          <p:cNvPr id="98" name="Google Shape;98;p45"/>
          <p:cNvSpPr/>
          <p:nvPr>
            <p:ph idx="2" type="pic"/>
          </p:nvPr>
        </p:nvSpPr>
        <p:spPr>
          <a:xfrm>
            <a:off x="838200" y="0"/>
            <a:ext cx="11353800" cy="5791201"/>
          </a:xfrm>
          <a:prstGeom prst="rect">
            <a:avLst/>
          </a:prstGeom>
          <a:solidFill>
            <a:schemeClr val="lt2"/>
          </a:solidFill>
          <a:ln>
            <a:noFill/>
          </a:ln>
        </p:spPr>
      </p:sp>
      <p:sp>
        <p:nvSpPr>
          <p:cNvPr id="99" name="Google Shape;99;p45"/>
          <p:cNvSpPr txBox="1"/>
          <p:nvPr>
            <p:ph type="title"/>
          </p:nvPr>
        </p:nvSpPr>
        <p:spPr>
          <a:xfrm>
            <a:off x="838201" y="3072985"/>
            <a:ext cx="6548438" cy="241341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5"/>
          <p:cNvSpPr txBox="1"/>
          <p:nvPr>
            <p:ph idx="1" type="body"/>
          </p:nvPr>
        </p:nvSpPr>
        <p:spPr>
          <a:xfrm>
            <a:off x="838199" y="5486401"/>
            <a:ext cx="6548439" cy="304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type="title"/>
          </p:nvPr>
        </p:nvSpPr>
        <p:spPr>
          <a:xfrm>
            <a:off x="838200" y="21057"/>
            <a:ext cx="10515600" cy="9869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2">
  <p:cSld name="Slide Divider 2">
    <p:spTree>
      <p:nvGrpSpPr>
        <p:cNvPr id="29" name="Shape 29"/>
        <p:cNvGrpSpPr/>
        <p:nvPr/>
      </p:nvGrpSpPr>
      <p:grpSpPr>
        <a:xfrm>
          <a:off x="0" y="0"/>
          <a:ext cx="0" cy="0"/>
          <a:chOff x="0" y="0"/>
          <a:chExt cx="0" cy="0"/>
        </a:xfrm>
      </p:grpSpPr>
      <p:sp>
        <p:nvSpPr>
          <p:cNvPr id="30" name="Google Shape;30;p29"/>
          <p:cNvSpPr/>
          <p:nvPr>
            <p:ph idx="2" type="pic"/>
          </p:nvPr>
        </p:nvSpPr>
        <p:spPr>
          <a:xfrm>
            <a:off x="0" y="0"/>
            <a:ext cx="12192000" cy="6858000"/>
          </a:xfrm>
          <a:prstGeom prst="rect">
            <a:avLst/>
          </a:prstGeom>
          <a:solidFill>
            <a:srgbClr val="F2F2F2"/>
          </a:solidFill>
          <a:ln>
            <a:noFill/>
          </a:ln>
        </p:spPr>
      </p:sp>
      <p:sp>
        <p:nvSpPr>
          <p:cNvPr id="31" name="Google Shape;31;p29"/>
          <p:cNvSpPr txBox="1"/>
          <p:nvPr>
            <p:ph type="title"/>
          </p:nvPr>
        </p:nvSpPr>
        <p:spPr>
          <a:xfrm>
            <a:off x="1148373" y="3259237"/>
            <a:ext cx="5445858"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8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9"/>
          <p:cNvSpPr txBox="1"/>
          <p:nvPr>
            <p:ph idx="1" type="body"/>
          </p:nvPr>
        </p:nvSpPr>
        <p:spPr>
          <a:xfrm>
            <a:off x="1148373" y="6138962"/>
            <a:ext cx="5445858" cy="5808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800"/>
              <a:buNone/>
              <a:defRPr b="0" i="0" sz="1800">
                <a:solidFill>
                  <a:schemeClr val="dk2"/>
                </a:solidFill>
                <a:latin typeface="Gill Sans"/>
                <a:ea typeface="Gill Sans"/>
                <a:cs typeface="Gill Sans"/>
                <a:sym typeface="Gill Sans"/>
              </a:defRPr>
            </a:lvl1pPr>
            <a:lvl2pPr indent="-228600" lvl="1" marL="914400" algn="l">
              <a:lnSpc>
                <a:spcPct val="90000"/>
              </a:lnSpc>
              <a:spcBef>
                <a:spcPts val="500"/>
              </a:spcBef>
              <a:spcAft>
                <a:spcPts val="0"/>
              </a:spcAft>
              <a:buClr>
                <a:srgbClr val="909090"/>
              </a:buClr>
              <a:buSzPts val="2000"/>
              <a:buNone/>
              <a:defRPr sz="2000">
                <a:solidFill>
                  <a:srgbClr val="909090"/>
                </a:solidFill>
              </a:defRPr>
            </a:lvl2pPr>
            <a:lvl3pPr indent="-228600" lvl="2" marL="1371600" algn="l">
              <a:lnSpc>
                <a:spcPct val="90000"/>
              </a:lnSpc>
              <a:spcBef>
                <a:spcPts val="500"/>
              </a:spcBef>
              <a:spcAft>
                <a:spcPts val="0"/>
              </a:spcAft>
              <a:buClr>
                <a:srgbClr val="909090"/>
              </a:buClr>
              <a:buSzPts val="1800"/>
              <a:buNone/>
              <a:defRPr sz="1800">
                <a:solidFill>
                  <a:srgbClr val="909090"/>
                </a:solidFill>
              </a:defRPr>
            </a:lvl3pPr>
            <a:lvl4pPr indent="-228600" lvl="3" marL="1828800" algn="l">
              <a:lnSpc>
                <a:spcPct val="90000"/>
              </a:lnSpc>
              <a:spcBef>
                <a:spcPts val="500"/>
              </a:spcBef>
              <a:spcAft>
                <a:spcPts val="0"/>
              </a:spcAft>
              <a:buClr>
                <a:srgbClr val="909090"/>
              </a:buClr>
              <a:buSzPts val="1600"/>
              <a:buNone/>
              <a:defRPr sz="1600">
                <a:solidFill>
                  <a:srgbClr val="909090"/>
                </a:solidFill>
              </a:defRPr>
            </a:lvl4pPr>
            <a:lvl5pPr indent="-228600" lvl="4" marL="2286000" algn="l">
              <a:lnSpc>
                <a:spcPct val="90000"/>
              </a:lnSpc>
              <a:spcBef>
                <a:spcPts val="500"/>
              </a:spcBef>
              <a:spcAft>
                <a:spcPts val="0"/>
              </a:spcAft>
              <a:buClr>
                <a:srgbClr val="909090"/>
              </a:buClr>
              <a:buSzPts val="1600"/>
              <a:buNone/>
              <a:defRPr sz="1600">
                <a:solidFill>
                  <a:srgbClr val="909090"/>
                </a:solidFill>
              </a:defRPr>
            </a:lvl5pPr>
            <a:lvl6pPr indent="-228600" lvl="5" marL="2743200" algn="l">
              <a:lnSpc>
                <a:spcPct val="90000"/>
              </a:lnSpc>
              <a:spcBef>
                <a:spcPts val="500"/>
              </a:spcBef>
              <a:spcAft>
                <a:spcPts val="0"/>
              </a:spcAft>
              <a:buClr>
                <a:srgbClr val="909090"/>
              </a:buClr>
              <a:buSzPts val="1600"/>
              <a:buNone/>
              <a:defRPr sz="1600">
                <a:solidFill>
                  <a:srgbClr val="909090"/>
                </a:solidFill>
              </a:defRPr>
            </a:lvl6pPr>
            <a:lvl7pPr indent="-228600" lvl="6" marL="3200400" algn="l">
              <a:lnSpc>
                <a:spcPct val="90000"/>
              </a:lnSpc>
              <a:spcBef>
                <a:spcPts val="500"/>
              </a:spcBef>
              <a:spcAft>
                <a:spcPts val="0"/>
              </a:spcAft>
              <a:buClr>
                <a:srgbClr val="909090"/>
              </a:buClr>
              <a:buSzPts val="1600"/>
              <a:buNone/>
              <a:defRPr sz="1600">
                <a:solidFill>
                  <a:srgbClr val="909090"/>
                </a:solidFill>
              </a:defRPr>
            </a:lvl7pPr>
            <a:lvl8pPr indent="-228600" lvl="7" marL="3657600" algn="l">
              <a:lnSpc>
                <a:spcPct val="90000"/>
              </a:lnSpc>
              <a:spcBef>
                <a:spcPts val="500"/>
              </a:spcBef>
              <a:spcAft>
                <a:spcPts val="0"/>
              </a:spcAft>
              <a:buClr>
                <a:srgbClr val="909090"/>
              </a:buClr>
              <a:buSzPts val="1600"/>
              <a:buNone/>
              <a:defRPr sz="1600">
                <a:solidFill>
                  <a:srgbClr val="909090"/>
                </a:solidFill>
              </a:defRPr>
            </a:lvl8pPr>
            <a:lvl9pPr indent="-228600" lvl="8" marL="4114800" algn="l">
              <a:lnSpc>
                <a:spcPct val="90000"/>
              </a:lnSpc>
              <a:spcBef>
                <a:spcPts val="500"/>
              </a:spcBef>
              <a:spcAft>
                <a:spcPts val="0"/>
              </a:spcAft>
              <a:buClr>
                <a:srgbClr val="909090"/>
              </a:buClr>
              <a:buSzPts val="1600"/>
              <a:buNone/>
              <a:defRPr sz="1600">
                <a:solidFill>
                  <a:srgbClr val="909090"/>
                </a:solidFil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3" name="Shape 33"/>
        <p:cNvGrpSpPr/>
        <p:nvPr/>
      </p:nvGrpSpPr>
      <p:grpSpPr>
        <a:xfrm>
          <a:off x="0" y="0"/>
          <a:ext cx="0" cy="0"/>
          <a:chOff x="0" y="0"/>
          <a:chExt cx="0" cy="0"/>
        </a:xfrm>
      </p:grpSpPr>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type="title"/>
          </p:nvPr>
        </p:nvSpPr>
        <p:spPr>
          <a:xfrm>
            <a:off x="838200" y="21057"/>
            <a:ext cx="10515600" cy="9869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0"/>
          <p:cNvSpPr txBox="1"/>
          <p:nvPr>
            <p:ph idx="1" type="body"/>
          </p:nvPr>
        </p:nvSpPr>
        <p:spPr>
          <a:xfrm>
            <a:off x="1554163" y="2062956"/>
            <a:ext cx="9083675" cy="2732088"/>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6000"/>
              <a:buNone/>
              <a:defRPr sz="6000"/>
            </a:lvl1pPr>
            <a:lvl2pPr indent="-228600" lvl="1" marL="914400" algn="l">
              <a:lnSpc>
                <a:spcPct val="90000"/>
              </a:lnSpc>
              <a:spcBef>
                <a:spcPts val="500"/>
              </a:spcBef>
              <a:spcAft>
                <a:spcPts val="0"/>
              </a:spcAft>
              <a:buClr>
                <a:schemeClr val="dk2"/>
              </a:buClr>
              <a:buSzPts val="1800"/>
              <a:buNone/>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with Image">
  <p:cSld name="Slide Divider with Image">
    <p:spTree>
      <p:nvGrpSpPr>
        <p:cNvPr id="37" name="Shape 37"/>
        <p:cNvGrpSpPr/>
        <p:nvPr/>
      </p:nvGrpSpPr>
      <p:grpSpPr>
        <a:xfrm>
          <a:off x="0" y="0"/>
          <a:ext cx="0" cy="0"/>
          <a:chOff x="0" y="0"/>
          <a:chExt cx="0" cy="0"/>
        </a:xfrm>
      </p:grpSpPr>
      <p:sp>
        <p:nvSpPr>
          <p:cNvPr id="38" name="Google Shape;38;p31"/>
          <p:cNvSpPr/>
          <p:nvPr>
            <p:ph idx="2" type="pic"/>
          </p:nvPr>
        </p:nvSpPr>
        <p:spPr>
          <a:xfrm>
            <a:off x="831850" y="0"/>
            <a:ext cx="11360150" cy="6858000"/>
          </a:xfrm>
          <a:prstGeom prst="rect">
            <a:avLst/>
          </a:prstGeom>
          <a:solidFill>
            <a:srgbClr val="F2F2F2"/>
          </a:solidFill>
          <a:ln>
            <a:noFill/>
          </a:ln>
        </p:spPr>
      </p:sp>
      <p:sp>
        <p:nvSpPr>
          <p:cNvPr id="39" name="Google Shape;39;p31"/>
          <p:cNvSpPr txBox="1"/>
          <p:nvPr>
            <p:ph type="title"/>
          </p:nvPr>
        </p:nvSpPr>
        <p:spPr>
          <a:xfrm>
            <a:off x="1148373" y="1488558"/>
            <a:ext cx="5445858" cy="2704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800"/>
              <a:buFont typeface="Gill San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1"/>
          <p:cNvSpPr txBox="1"/>
          <p:nvPr>
            <p:ph idx="1" type="body"/>
          </p:nvPr>
        </p:nvSpPr>
        <p:spPr>
          <a:xfrm>
            <a:off x="1148373" y="4220187"/>
            <a:ext cx="5445858" cy="12236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0" i="0" sz="1800">
                <a:solidFill>
                  <a:schemeClr val="dk1"/>
                </a:solidFill>
                <a:latin typeface="Gill Sans"/>
                <a:ea typeface="Gill Sans"/>
                <a:cs typeface="Gill Sans"/>
                <a:sym typeface="Gill Sans"/>
              </a:defRPr>
            </a:lvl1pPr>
            <a:lvl2pPr indent="-228600" lvl="1" marL="914400" algn="l">
              <a:lnSpc>
                <a:spcPct val="90000"/>
              </a:lnSpc>
              <a:spcBef>
                <a:spcPts val="500"/>
              </a:spcBef>
              <a:spcAft>
                <a:spcPts val="0"/>
              </a:spcAft>
              <a:buClr>
                <a:srgbClr val="909090"/>
              </a:buClr>
              <a:buSzPts val="2000"/>
              <a:buNone/>
              <a:defRPr sz="2000">
                <a:solidFill>
                  <a:srgbClr val="909090"/>
                </a:solidFill>
              </a:defRPr>
            </a:lvl2pPr>
            <a:lvl3pPr indent="-228600" lvl="2" marL="1371600" algn="l">
              <a:lnSpc>
                <a:spcPct val="90000"/>
              </a:lnSpc>
              <a:spcBef>
                <a:spcPts val="500"/>
              </a:spcBef>
              <a:spcAft>
                <a:spcPts val="0"/>
              </a:spcAft>
              <a:buClr>
                <a:srgbClr val="909090"/>
              </a:buClr>
              <a:buSzPts val="1800"/>
              <a:buNone/>
              <a:defRPr sz="1800">
                <a:solidFill>
                  <a:srgbClr val="909090"/>
                </a:solidFill>
              </a:defRPr>
            </a:lvl3pPr>
            <a:lvl4pPr indent="-228600" lvl="3" marL="1828800" algn="l">
              <a:lnSpc>
                <a:spcPct val="90000"/>
              </a:lnSpc>
              <a:spcBef>
                <a:spcPts val="500"/>
              </a:spcBef>
              <a:spcAft>
                <a:spcPts val="0"/>
              </a:spcAft>
              <a:buClr>
                <a:srgbClr val="909090"/>
              </a:buClr>
              <a:buSzPts val="1600"/>
              <a:buNone/>
              <a:defRPr sz="1600">
                <a:solidFill>
                  <a:srgbClr val="909090"/>
                </a:solidFill>
              </a:defRPr>
            </a:lvl4pPr>
            <a:lvl5pPr indent="-228600" lvl="4" marL="2286000" algn="l">
              <a:lnSpc>
                <a:spcPct val="90000"/>
              </a:lnSpc>
              <a:spcBef>
                <a:spcPts val="500"/>
              </a:spcBef>
              <a:spcAft>
                <a:spcPts val="0"/>
              </a:spcAft>
              <a:buClr>
                <a:srgbClr val="909090"/>
              </a:buClr>
              <a:buSzPts val="1600"/>
              <a:buNone/>
              <a:defRPr sz="1600">
                <a:solidFill>
                  <a:srgbClr val="909090"/>
                </a:solidFill>
              </a:defRPr>
            </a:lvl5pPr>
            <a:lvl6pPr indent="-228600" lvl="5" marL="2743200" algn="l">
              <a:lnSpc>
                <a:spcPct val="90000"/>
              </a:lnSpc>
              <a:spcBef>
                <a:spcPts val="500"/>
              </a:spcBef>
              <a:spcAft>
                <a:spcPts val="0"/>
              </a:spcAft>
              <a:buClr>
                <a:srgbClr val="909090"/>
              </a:buClr>
              <a:buSzPts val="1600"/>
              <a:buNone/>
              <a:defRPr sz="1600">
                <a:solidFill>
                  <a:srgbClr val="909090"/>
                </a:solidFill>
              </a:defRPr>
            </a:lvl6pPr>
            <a:lvl7pPr indent="-228600" lvl="6" marL="3200400" algn="l">
              <a:lnSpc>
                <a:spcPct val="90000"/>
              </a:lnSpc>
              <a:spcBef>
                <a:spcPts val="500"/>
              </a:spcBef>
              <a:spcAft>
                <a:spcPts val="0"/>
              </a:spcAft>
              <a:buClr>
                <a:srgbClr val="909090"/>
              </a:buClr>
              <a:buSzPts val="1600"/>
              <a:buNone/>
              <a:defRPr sz="1600">
                <a:solidFill>
                  <a:srgbClr val="909090"/>
                </a:solidFill>
              </a:defRPr>
            </a:lvl7pPr>
            <a:lvl8pPr indent="-228600" lvl="7" marL="3657600" algn="l">
              <a:lnSpc>
                <a:spcPct val="90000"/>
              </a:lnSpc>
              <a:spcBef>
                <a:spcPts val="500"/>
              </a:spcBef>
              <a:spcAft>
                <a:spcPts val="0"/>
              </a:spcAft>
              <a:buClr>
                <a:srgbClr val="909090"/>
              </a:buClr>
              <a:buSzPts val="1600"/>
              <a:buNone/>
              <a:defRPr sz="1600">
                <a:solidFill>
                  <a:srgbClr val="909090"/>
                </a:solidFill>
              </a:defRPr>
            </a:lvl8pPr>
            <a:lvl9pPr indent="-228600" lvl="8" marL="4114800" algn="l">
              <a:lnSpc>
                <a:spcPct val="90000"/>
              </a:lnSpc>
              <a:spcBef>
                <a:spcPts val="500"/>
              </a:spcBef>
              <a:spcAft>
                <a:spcPts val="0"/>
              </a:spcAft>
              <a:buClr>
                <a:srgbClr val="909090"/>
              </a:buClr>
              <a:buSzPts val="1600"/>
              <a:buNone/>
              <a:defRPr sz="1600">
                <a:solidFill>
                  <a:srgbClr val="909090"/>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 2">
  <p:cSld name="Image and Content 2">
    <p:spTree>
      <p:nvGrpSpPr>
        <p:cNvPr id="41" name="Shape 41"/>
        <p:cNvGrpSpPr/>
        <p:nvPr/>
      </p:nvGrpSpPr>
      <p:grpSpPr>
        <a:xfrm>
          <a:off x="0" y="0"/>
          <a:ext cx="0" cy="0"/>
          <a:chOff x="0" y="0"/>
          <a:chExt cx="0" cy="0"/>
        </a:xfrm>
      </p:grpSpPr>
      <p:sp>
        <p:nvSpPr>
          <p:cNvPr id="42" name="Google Shape;42;p32"/>
          <p:cNvSpPr/>
          <p:nvPr>
            <p:ph idx="2" type="pic"/>
          </p:nvPr>
        </p:nvSpPr>
        <p:spPr>
          <a:xfrm>
            <a:off x="838200" y="0"/>
            <a:ext cx="5257800" cy="68580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Image">
  <p:cSld name="Single Image">
    <p:spTree>
      <p:nvGrpSpPr>
        <p:cNvPr id="43" name="Shape 43"/>
        <p:cNvGrpSpPr/>
        <p:nvPr/>
      </p:nvGrpSpPr>
      <p:grpSpPr>
        <a:xfrm>
          <a:off x="0" y="0"/>
          <a:ext cx="0" cy="0"/>
          <a:chOff x="0" y="0"/>
          <a:chExt cx="0" cy="0"/>
        </a:xfrm>
      </p:grpSpPr>
      <p:sp>
        <p:nvSpPr>
          <p:cNvPr id="44" name="Google Shape;44;p33"/>
          <p:cNvSpPr/>
          <p:nvPr>
            <p:ph idx="2" type="pic"/>
          </p:nvPr>
        </p:nvSpPr>
        <p:spPr>
          <a:xfrm>
            <a:off x="838200" y="0"/>
            <a:ext cx="11353800" cy="6858000"/>
          </a:xfrm>
          <a:prstGeom prst="rect">
            <a:avLst/>
          </a:prstGeom>
          <a:noFill/>
          <a:ln>
            <a:noFill/>
          </a:ln>
        </p:spPr>
      </p:sp>
      <p:sp>
        <p:nvSpPr>
          <p:cNvPr id="45" name="Google Shape;45;p33"/>
          <p:cNvSpPr txBox="1"/>
          <p:nvPr>
            <p:ph idx="1" type="body"/>
          </p:nvPr>
        </p:nvSpPr>
        <p:spPr>
          <a:xfrm>
            <a:off x="8281989" y="5829950"/>
            <a:ext cx="3558320" cy="6286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200"/>
              <a:buNone/>
              <a:defRPr sz="1200"/>
            </a:lvl1pPr>
            <a:lvl2pPr indent="-228600" lvl="1" marL="914400" algn="l">
              <a:lnSpc>
                <a:spcPct val="90000"/>
              </a:lnSpc>
              <a:spcBef>
                <a:spcPts val="500"/>
              </a:spcBef>
              <a:spcAft>
                <a:spcPts val="0"/>
              </a:spcAft>
              <a:buClr>
                <a:schemeClr val="dk2"/>
              </a:buClr>
              <a:buSzPts val="900"/>
              <a:buNone/>
              <a:defRPr sz="900"/>
            </a:lvl2pPr>
            <a:lvl3pPr indent="-228600" lvl="2" marL="1371600" algn="l">
              <a:lnSpc>
                <a:spcPct val="90000"/>
              </a:lnSpc>
              <a:spcBef>
                <a:spcPts val="500"/>
              </a:spcBef>
              <a:spcAft>
                <a:spcPts val="0"/>
              </a:spcAft>
              <a:buClr>
                <a:schemeClr val="dk2"/>
              </a:buClr>
              <a:buSzPts val="800"/>
              <a:buNone/>
              <a:defRPr sz="800"/>
            </a:lvl3pPr>
            <a:lvl4pPr indent="-228600" lvl="3" marL="1828800" algn="l">
              <a:lnSpc>
                <a:spcPct val="90000"/>
              </a:lnSpc>
              <a:spcBef>
                <a:spcPts val="500"/>
              </a:spcBef>
              <a:spcAft>
                <a:spcPts val="0"/>
              </a:spcAft>
              <a:buClr>
                <a:schemeClr val="dk2"/>
              </a:buClr>
              <a:buSzPts val="700"/>
              <a:buNone/>
              <a:defRPr sz="700"/>
            </a:lvl4pPr>
            <a:lvl5pPr indent="-228600" lvl="4" marL="2286000" algn="l">
              <a:lnSpc>
                <a:spcPct val="90000"/>
              </a:lnSpc>
              <a:spcBef>
                <a:spcPts val="500"/>
              </a:spcBef>
              <a:spcAft>
                <a:spcPts val="0"/>
              </a:spcAft>
              <a:buClr>
                <a:schemeClr val="dk2"/>
              </a:buClr>
              <a:buSzPts val="700"/>
              <a:buNone/>
              <a:defRPr sz="7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3"/>
          <p:cNvSpPr txBox="1"/>
          <p:nvPr>
            <p:ph type="title"/>
          </p:nvPr>
        </p:nvSpPr>
        <p:spPr>
          <a:xfrm>
            <a:off x="8296179" y="5250600"/>
            <a:ext cx="3545503" cy="56433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2800"/>
              <a:buFont typeface="Gill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Image">
  <p:cSld name="Comparison with Image">
    <p:spTree>
      <p:nvGrpSpPr>
        <p:cNvPr id="47" name="Shape 47"/>
        <p:cNvGrpSpPr/>
        <p:nvPr/>
      </p:nvGrpSpPr>
      <p:grpSpPr>
        <a:xfrm>
          <a:off x="0" y="0"/>
          <a:ext cx="0" cy="0"/>
          <a:chOff x="0" y="0"/>
          <a:chExt cx="0" cy="0"/>
        </a:xfrm>
      </p:grpSpPr>
      <p:sp>
        <p:nvSpPr>
          <p:cNvPr id="48" name="Google Shape;48;p34"/>
          <p:cNvSpPr/>
          <p:nvPr>
            <p:ph idx="2" type="pic"/>
          </p:nvPr>
        </p:nvSpPr>
        <p:spPr>
          <a:xfrm>
            <a:off x="838200" y="2627"/>
            <a:ext cx="11353799" cy="4631365"/>
          </a:xfrm>
          <a:prstGeom prst="rect">
            <a:avLst/>
          </a:prstGeom>
          <a:solidFill>
            <a:srgbClr val="F2F2F2"/>
          </a:solidFill>
          <a:ln>
            <a:noFill/>
          </a:ln>
        </p:spPr>
      </p:sp>
      <p:sp>
        <p:nvSpPr>
          <p:cNvPr id="49" name="Google Shape;49;p34"/>
          <p:cNvSpPr/>
          <p:nvPr/>
        </p:nvSpPr>
        <p:spPr>
          <a:xfrm>
            <a:off x="877112" y="1968284"/>
            <a:ext cx="5118912" cy="46611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0" name="Google Shape;50;p34"/>
          <p:cNvSpPr/>
          <p:nvPr/>
        </p:nvSpPr>
        <p:spPr>
          <a:xfrm>
            <a:off x="6612193" y="1968284"/>
            <a:ext cx="5118912" cy="46611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1" name="Google Shape;51;p34"/>
          <p:cNvSpPr txBox="1"/>
          <p:nvPr>
            <p:ph idx="1" type="body"/>
          </p:nvPr>
        </p:nvSpPr>
        <p:spPr>
          <a:xfrm>
            <a:off x="1562100" y="2679700"/>
            <a:ext cx="4242611" cy="6450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None/>
              <a:defRPr b="1" i="0" sz="2400">
                <a:solidFill>
                  <a:schemeClr val="dk2"/>
                </a:solidFill>
                <a:latin typeface="Gill Sans"/>
                <a:ea typeface="Gill Sans"/>
                <a:cs typeface="Gill Sans"/>
                <a:sym typeface="Gill Sans"/>
              </a:defRPr>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4"/>
          <p:cNvSpPr txBox="1"/>
          <p:nvPr>
            <p:ph idx="3" type="body"/>
          </p:nvPr>
        </p:nvSpPr>
        <p:spPr>
          <a:xfrm>
            <a:off x="1562100" y="3324700"/>
            <a:ext cx="4242611" cy="330469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2"/>
              </a:buClr>
              <a:buSzPts val="2000"/>
              <a:buChar char="•"/>
              <a:defRPr>
                <a:solidFill>
                  <a:schemeClr val="dk2"/>
                </a:solidFill>
              </a:defRPr>
            </a:lvl1pPr>
            <a:lvl2pPr indent="-342900" lvl="1" marL="914400" algn="l">
              <a:lnSpc>
                <a:spcPct val="90000"/>
              </a:lnSpc>
              <a:spcBef>
                <a:spcPts val="500"/>
              </a:spcBef>
              <a:spcAft>
                <a:spcPts val="0"/>
              </a:spcAft>
              <a:buClr>
                <a:schemeClr val="dk2"/>
              </a:buClr>
              <a:buSzPts val="1800"/>
              <a:buChar char="•"/>
              <a:defRPr>
                <a:solidFill>
                  <a:schemeClr val="dk2"/>
                </a:solidFill>
              </a:defRPr>
            </a:lvl2pPr>
            <a:lvl3pPr indent="-330200" lvl="2" marL="1371600" algn="l">
              <a:lnSpc>
                <a:spcPct val="90000"/>
              </a:lnSpc>
              <a:spcBef>
                <a:spcPts val="500"/>
              </a:spcBef>
              <a:spcAft>
                <a:spcPts val="0"/>
              </a:spcAft>
              <a:buClr>
                <a:schemeClr val="dk2"/>
              </a:buClr>
              <a:buSzPts val="1600"/>
              <a:buChar char="•"/>
              <a:defRPr>
                <a:solidFill>
                  <a:schemeClr val="dk2"/>
                </a:solidFill>
              </a:defRPr>
            </a:lvl3pPr>
            <a:lvl4pPr indent="-317500" lvl="3" marL="1828800" algn="l">
              <a:lnSpc>
                <a:spcPct val="90000"/>
              </a:lnSpc>
              <a:spcBef>
                <a:spcPts val="500"/>
              </a:spcBef>
              <a:spcAft>
                <a:spcPts val="0"/>
              </a:spcAft>
              <a:buClr>
                <a:schemeClr val="dk2"/>
              </a:buClr>
              <a:buSzPts val="1400"/>
              <a:buChar char="•"/>
              <a:defRPr>
                <a:solidFill>
                  <a:schemeClr val="dk2"/>
                </a:solidFill>
              </a:defRPr>
            </a:lvl4pPr>
            <a:lvl5pPr indent="-317500" lvl="4" marL="2286000" algn="l">
              <a:lnSpc>
                <a:spcPct val="90000"/>
              </a:lnSpc>
              <a:spcBef>
                <a:spcPts val="500"/>
              </a:spcBef>
              <a:spcAft>
                <a:spcPts val="0"/>
              </a:spcAft>
              <a:buClr>
                <a:schemeClr val="dk2"/>
              </a:buClr>
              <a:buSzPts val="14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4"/>
          <p:cNvSpPr txBox="1"/>
          <p:nvPr>
            <p:ph idx="4" type="body"/>
          </p:nvPr>
        </p:nvSpPr>
        <p:spPr>
          <a:xfrm>
            <a:off x="7467601" y="2679700"/>
            <a:ext cx="4072192" cy="6450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None/>
              <a:defRPr b="1" i="0" sz="2400">
                <a:solidFill>
                  <a:schemeClr val="dk2"/>
                </a:solidFill>
                <a:latin typeface="Gill Sans"/>
                <a:ea typeface="Gill Sans"/>
                <a:cs typeface="Gill Sans"/>
                <a:sym typeface="Gill Sans"/>
              </a:defRPr>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4"/>
          <p:cNvSpPr txBox="1"/>
          <p:nvPr>
            <p:ph idx="5" type="body"/>
          </p:nvPr>
        </p:nvSpPr>
        <p:spPr>
          <a:xfrm>
            <a:off x="7467601" y="3324700"/>
            <a:ext cx="4072192" cy="330469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2"/>
              </a:buClr>
              <a:buSzPts val="2000"/>
              <a:buChar char="•"/>
              <a:defRPr>
                <a:solidFill>
                  <a:schemeClr val="dk2"/>
                </a:solidFill>
              </a:defRPr>
            </a:lvl1pPr>
            <a:lvl2pPr indent="-342900" lvl="1" marL="914400" algn="l">
              <a:lnSpc>
                <a:spcPct val="90000"/>
              </a:lnSpc>
              <a:spcBef>
                <a:spcPts val="500"/>
              </a:spcBef>
              <a:spcAft>
                <a:spcPts val="0"/>
              </a:spcAft>
              <a:buClr>
                <a:schemeClr val="dk2"/>
              </a:buClr>
              <a:buSzPts val="1800"/>
              <a:buChar char="•"/>
              <a:defRPr>
                <a:solidFill>
                  <a:schemeClr val="dk2"/>
                </a:solidFill>
              </a:defRPr>
            </a:lvl2pPr>
            <a:lvl3pPr indent="-330200" lvl="2" marL="1371600" algn="l">
              <a:lnSpc>
                <a:spcPct val="90000"/>
              </a:lnSpc>
              <a:spcBef>
                <a:spcPts val="500"/>
              </a:spcBef>
              <a:spcAft>
                <a:spcPts val="0"/>
              </a:spcAft>
              <a:buClr>
                <a:schemeClr val="dk2"/>
              </a:buClr>
              <a:buSzPts val="1600"/>
              <a:buChar char="•"/>
              <a:defRPr>
                <a:solidFill>
                  <a:schemeClr val="dk2"/>
                </a:solidFill>
              </a:defRPr>
            </a:lvl3pPr>
            <a:lvl4pPr indent="-317500" lvl="3" marL="1828800" algn="l">
              <a:lnSpc>
                <a:spcPct val="90000"/>
              </a:lnSpc>
              <a:spcBef>
                <a:spcPts val="500"/>
              </a:spcBef>
              <a:spcAft>
                <a:spcPts val="0"/>
              </a:spcAft>
              <a:buClr>
                <a:schemeClr val="dk2"/>
              </a:buClr>
              <a:buSzPts val="1400"/>
              <a:buChar char="•"/>
              <a:defRPr>
                <a:solidFill>
                  <a:schemeClr val="dk2"/>
                </a:solidFill>
              </a:defRPr>
            </a:lvl4pPr>
            <a:lvl5pPr indent="-317500" lvl="4" marL="2286000" algn="l">
              <a:lnSpc>
                <a:spcPct val="90000"/>
              </a:lnSpc>
              <a:spcBef>
                <a:spcPts val="500"/>
              </a:spcBef>
              <a:spcAft>
                <a:spcPts val="0"/>
              </a:spcAft>
              <a:buClr>
                <a:schemeClr val="dk2"/>
              </a:buClr>
              <a:buSzPts val="14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4"/>
          <p:cNvSpPr/>
          <p:nvPr/>
        </p:nvSpPr>
        <p:spPr>
          <a:xfrm>
            <a:off x="838200" y="2679700"/>
            <a:ext cx="546100" cy="5461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6" name="Google Shape;56;p34"/>
          <p:cNvSpPr/>
          <p:nvPr/>
        </p:nvSpPr>
        <p:spPr>
          <a:xfrm>
            <a:off x="6742889" y="2679700"/>
            <a:ext cx="546100" cy="5461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7" name="Google Shape;5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Gill Sans"/>
              <a:buNone/>
              <a:defRPr b="1" i="0" sz="4400" u="none" cap="none" strike="noStrike">
                <a:solidFill>
                  <a:schemeClr val="dk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2"/>
              </a:buClr>
              <a:buSzPts val="2000"/>
              <a:buFont typeface="Arial"/>
              <a:buChar char="•"/>
              <a:defRPr b="0" i="0" sz="2000" u="none" cap="none" strike="noStrike">
                <a:solidFill>
                  <a:schemeClr val="dk2"/>
                </a:solidFill>
                <a:latin typeface="Gill Sans"/>
                <a:ea typeface="Gill Sans"/>
                <a:cs typeface="Gill Sans"/>
                <a:sym typeface="Gill Sans"/>
              </a:defRPr>
            </a:lvl1pPr>
            <a:lvl2pPr indent="-342900" lvl="1" marL="9144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Gill Sans"/>
                <a:ea typeface="Gill Sans"/>
                <a:cs typeface="Gill Sans"/>
                <a:sym typeface="Gill Sans"/>
              </a:defRPr>
            </a:lvl2pPr>
            <a:lvl3pPr indent="-330200" lvl="2" marL="1371600" marR="0" rtl="0" algn="l">
              <a:lnSpc>
                <a:spcPct val="90000"/>
              </a:lnSpc>
              <a:spcBef>
                <a:spcPts val="500"/>
              </a:spcBef>
              <a:spcAft>
                <a:spcPts val="0"/>
              </a:spcAft>
              <a:buClr>
                <a:schemeClr val="dk2"/>
              </a:buClr>
              <a:buSzPts val="1600"/>
              <a:buFont typeface="Arial"/>
              <a:buChar char="•"/>
              <a:defRPr b="0" i="0" sz="1600" u="none" cap="none" strike="noStrike">
                <a:solidFill>
                  <a:schemeClr val="dk2"/>
                </a:solidFill>
                <a:latin typeface="Gill Sans"/>
                <a:ea typeface="Gill Sans"/>
                <a:cs typeface="Gill Sans"/>
                <a:sym typeface="Gill Sans"/>
              </a:defRPr>
            </a:lvl3pPr>
            <a:lvl4pPr indent="-317500" lvl="3" marL="1828800" marR="0" rtl="0" algn="l">
              <a:lnSpc>
                <a:spcPct val="90000"/>
              </a:lnSpc>
              <a:spcBef>
                <a:spcPts val="500"/>
              </a:spcBef>
              <a:spcAft>
                <a:spcPts val="0"/>
              </a:spcAft>
              <a:buClr>
                <a:schemeClr val="dk2"/>
              </a:buClr>
              <a:buSzPts val="1400"/>
              <a:buFont typeface="Arial"/>
              <a:buChar char="•"/>
              <a:defRPr b="0" i="0" sz="1400" u="none" cap="none" strike="noStrike">
                <a:solidFill>
                  <a:schemeClr val="dk2"/>
                </a:solidFill>
                <a:latin typeface="Gill Sans"/>
                <a:ea typeface="Gill Sans"/>
                <a:cs typeface="Gill Sans"/>
                <a:sym typeface="Gill Sans"/>
              </a:defRPr>
            </a:lvl4pPr>
            <a:lvl5pPr indent="-317500" lvl="4" marL="2286000" marR="0" rtl="0" algn="l">
              <a:lnSpc>
                <a:spcPct val="90000"/>
              </a:lnSpc>
              <a:spcBef>
                <a:spcPts val="500"/>
              </a:spcBef>
              <a:spcAft>
                <a:spcPts val="0"/>
              </a:spcAft>
              <a:buClr>
                <a:schemeClr val="dk2"/>
              </a:buClr>
              <a:buSzPts val="1400"/>
              <a:buFont typeface="Arial"/>
              <a:buChar char="•"/>
              <a:defRPr b="0" i="0" sz="1400" u="none" cap="none" strike="noStrike">
                <a:solidFill>
                  <a:schemeClr val="dk2"/>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 name="Google Shape;1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909090"/>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5"/>
          <p:cNvSpPr/>
          <p:nvPr/>
        </p:nvSpPr>
        <p:spPr>
          <a:xfrm rot="-5400000">
            <a:off x="-540747" y="4350527"/>
            <a:ext cx="1919693" cy="284693"/>
          </a:xfrm>
          <a:prstGeom prst="rect">
            <a:avLst/>
          </a:prstGeom>
          <a:noFill/>
          <a:ln>
            <a:noFill/>
          </a:ln>
        </p:spPr>
        <p:txBody>
          <a:bodyPr anchorCtr="0" anchor="ctr" bIns="19050" lIns="19050" spcFirstLastPara="1" rIns="19050" wrap="square" tIns="19050">
            <a:spAutoFit/>
          </a:bodyPr>
          <a:lstStyle/>
          <a:p>
            <a:pPr indent="0" lvl="0" marL="0" marR="0" rtl="0" algn="l">
              <a:spcBef>
                <a:spcPts val="0"/>
              </a:spcBef>
              <a:spcAft>
                <a:spcPts val="0"/>
              </a:spcAft>
              <a:buNone/>
            </a:pPr>
            <a:r>
              <a:rPr b="1" i="0" lang="en-US" sz="1600" u="none" cap="none" strike="noStrike">
                <a:solidFill>
                  <a:schemeClr val="dk2"/>
                </a:solidFill>
                <a:latin typeface="Gill Sans"/>
                <a:ea typeface="Gill Sans"/>
                <a:cs typeface="Gill Sans"/>
                <a:sym typeface="Gill Sans"/>
              </a:rPr>
              <a:t>MARGIE'S TRAVEL</a:t>
            </a:r>
            <a:endParaRPr/>
          </a:p>
        </p:txBody>
      </p:sp>
      <p:cxnSp>
        <p:nvCxnSpPr>
          <p:cNvPr id="14" name="Google Shape;14;p25"/>
          <p:cNvCxnSpPr/>
          <p:nvPr/>
        </p:nvCxnSpPr>
        <p:spPr>
          <a:xfrm flipH="1" rot="10800000">
            <a:off x="419100" y="798384"/>
            <a:ext cx="1" cy="2188805"/>
          </a:xfrm>
          <a:prstGeom prst="straightConnector1">
            <a:avLst/>
          </a:prstGeom>
          <a:noFill/>
          <a:ln cap="flat" cmpd="sng" w="38100">
            <a:solidFill>
              <a:schemeClr val="dk2"/>
            </a:solidFill>
            <a:prstDash val="solid"/>
            <a:miter lim="400000"/>
            <a:headEnd len="sm" w="sm" type="none"/>
            <a:tailEnd len="sm" w="sm" type="none"/>
          </a:ln>
        </p:spPr>
      </p:cxnSp>
      <p:sp>
        <p:nvSpPr>
          <p:cNvPr id="15" name="Google Shape;15;p25"/>
          <p:cNvSpPr txBox="1"/>
          <p:nvPr/>
        </p:nvSpPr>
        <p:spPr>
          <a:xfrm>
            <a:off x="158397" y="77222"/>
            <a:ext cx="521406" cy="2476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50" u="none" cap="none" strike="noStrike">
                <a:solidFill>
                  <a:schemeClr val="dk2"/>
                </a:solidFill>
                <a:latin typeface="Gill Sans"/>
                <a:ea typeface="Gill Sans"/>
                <a:cs typeface="Gill Sans"/>
                <a:sym typeface="Gill Sans"/>
              </a:rPr>
              <a:t>‹#›</a:t>
            </a:fld>
            <a:endParaRPr b="0" i="0" sz="1050" u="none" cap="none" strike="noStrike">
              <a:solidFill>
                <a:schemeClr val="dk2"/>
              </a:solidFill>
              <a:latin typeface="Gill Sans"/>
              <a:ea typeface="Gill Sans"/>
              <a:cs typeface="Gill Sans"/>
              <a:sym typeface="Gill Sans"/>
            </a:endParaRPr>
          </a:p>
        </p:txBody>
      </p:sp>
      <p:sp>
        <p:nvSpPr>
          <p:cNvPr id="16" name="Google Shape;16;p25"/>
          <p:cNvSpPr/>
          <p:nvPr/>
        </p:nvSpPr>
        <p:spPr>
          <a:xfrm>
            <a:off x="129758" y="5998559"/>
            <a:ext cx="537006" cy="715581"/>
          </a:xfrm>
          <a:prstGeom prst="rect">
            <a:avLst/>
          </a:prstGeom>
          <a:noFill/>
          <a:ln>
            <a:noFill/>
          </a:ln>
        </p:spPr>
        <p:txBody>
          <a:bodyPr anchorCtr="0" anchor="ctr" bIns="19050" lIns="19050" spcFirstLastPara="1" rIns="19050" wrap="square" tIns="19050">
            <a:spAutoFit/>
          </a:bodyPr>
          <a:lstStyle/>
          <a:p>
            <a:pPr indent="0" lvl="0" marL="0" marR="0" rtl="0" algn="l">
              <a:spcBef>
                <a:spcPts val="0"/>
              </a:spcBef>
              <a:spcAft>
                <a:spcPts val="0"/>
              </a:spcAft>
              <a:buNone/>
            </a:pPr>
            <a:r>
              <a:rPr b="1" i="0" lang="en-US" sz="4400" u="none" cap="none" strike="noStrike">
                <a:solidFill>
                  <a:schemeClr val="dk2"/>
                </a:solidFill>
                <a:latin typeface="Gill Sans"/>
                <a:ea typeface="Gill Sans"/>
                <a:cs typeface="Gill Sans"/>
                <a:sym typeface="Gill Sans"/>
              </a:rPr>
              <a:t>M</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28">
          <p15:clr>
            <a:srgbClr val="F26B43"/>
          </p15:clr>
        </p15:guide>
        <p15:guide id="2"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6.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3.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Woman walking in big city" id="105" name="Google Shape;105;p1"/>
          <p:cNvPicPr preferRelativeResize="0"/>
          <p:nvPr>
            <p:ph idx="2" type="pic"/>
          </p:nvPr>
        </p:nvPicPr>
        <p:blipFill rotWithShape="1">
          <a:blip r:embed="rId3">
            <a:alphaModFix/>
          </a:blip>
          <a:srcRect b="8623" l="0" r="26569" t="35194"/>
          <a:stretch/>
        </p:blipFill>
        <p:spPr>
          <a:xfrm>
            <a:off x="838200" y="0"/>
            <a:ext cx="11353800" cy="5791201"/>
          </a:xfrm>
          <a:prstGeom prst="rect">
            <a:avLst/>
          </a:prstGeom>
          <a:solidFill>
            <a:schemeClr val="lt2"/>
          </a:solidFill>
          <a:ln>
            <a:noFill/>
          </a:ln>
        </p:spPr>
      </p:pic>
      <p:sp>
        <p:nvSpPr>
          <p:cNvPr id="106" name="Google Shape;106;p1"/>
          <p:cNvSpPr txBox="1"/>
          <p:nvPr>
            <p:ph idx="1" type="body"/>
          </p:nvPr>
        </p:nvSpPr>
        <p:spPr>
          <a:xfrm>
            <a:off x="838200" y="5517038"/>
            <a:ext cx="6548438" cy="30480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2"/>
              </a:buClr>
              <a:buSzPts val="1600"/>
              <a:buNone/>
            </a:pPr>
            <a:r>
              <a:rPr b="1" lang="en-US"/>
              <a:t>STAGE 02 – FINAL PROJECT</a:t>
            </a:r>
            <a:endParaRPr/>
          </a:p>
          <a:p>
            <a:pPr indent="0" lvl="0" marL="0" rtl="0" algn="l">
              <a:lnSpc>
                <a:spcPct val="90000"/>
              </a:lnSpc>
              <a:spcBef>
                <a:spcPts val="1000"/>
              </a:spcBef>
              <a:spcAft>
                <a:spcPts val="0"/>
              </a:spcAft>
              <a:buClr>
                <a:schemeClr val="dk2"/>
              </a:buClr>
              <a:buSzPts val="1600"/>
              <a:buNone/>
            </a:pPr>
            <a:r>
              <a:t/>
            </a:r>
            <a:endParaRPr/>
          </a:p>
        </p:txBody>
      </p:sp>
      <p:sp>
        <p:nvSpPr>
          <p:cNvPr id="107" name="Google Shape;107;p1"/>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8" name="Google Shape;108;p1"/>
          <p:cNvSpPr txBox="1"/>
          <p:nvPr/>
        </p:nvSpPr>
        <p:spPr>
          <a:xfrm>
            <a:off x="838200" y="2373844"/>
            <a:ext cx="6548438" cy="283132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8000"/>
              <a:buFont typeface="Gill Sans"/>
              <a:buNone/>
            </a:pPr>
            <a:r>
              <a:rPr b="1" i="0" lang="en-US" sz="8000" u="none" cap="none" strike="noStrike">
                <a:solidFill>
                  <a:schemeClr val="dk2"/>
                </a:solidFill>
                <a:latin typeface="Gill Sans"/>
                <a:ea typeface="Gill Sans"/>
                <a:cs typeface="Gill Sans"/>
                <a:sym typeface="Gill Sans"/>
              </a:rPr>
              <a:t>FARE SUNDAY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838200" y="191407"/>
            <a:ext cx="10515600" cy="9869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NUMBER OF PERSON</a:t>
            </a:r>
            <a:endParaRPr/>
          </a:p>
        </p:txBody>
      </p:sp>
      <p:sp>
        <p:nvSpPr>
          <p:cNvPr id="185" name="Google Shape;185;p11"/>
          <p:cNvSpPr txBox="1"/>
          <p:nvPr/>
        </p:nvSpPr>
        <p:spPr>
          <a:xfrm>
            <a:off x="6555043" y="3327662"/>
            <a:ext cx="5327473" cy="189478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2"/>
              </a:buClr>
              <a:buSzPts val="1800"/>
              <a:buFont typeface="Arial"/>
              <a:buNone/>
            </a:pPr>
            <a:r>
              <a:rPr lang="en-US" sz="1800">
                <a:solidFill>
                  <a:schemeClr val="dk2"/>
                </a:solidFill>
                <a:latin typeface="Gill Sans"/>
                <a:ea typeface="Gill Sans"/>
                <a:cs typeface="Gill Sans"/>
                <a:sym typeface="Gill Sans"/>
              </a:rPr>
              <a:t>visualisasi disamping menunjukan high conversion rate cenderung tinggi terhadap group traveller atau orang yang berpergian lebih dari 1, dan tingkat konversi yang rendah untuk single traveler dan group travelling setara atau lebih dari 5 orang</a:t>
            </a:r>
            <a:r>
              <a:rPr lang="en-US" sz="1800">
                <a:solidFill>
                  <a:schemeClr val="dk2"/>
                </a:solidFill>
                <a:latin typeface="Gill Sans"/>
                <a:ea typeface="Gill Sans"/>
                <a:cs typeface="Gill Sans"/>
                <a:sym typeface="Gill Sans"/>
              </a:rPr>
              <a:t> </a:t>
            </a:r>
            <a:endParaRPr/>
          </a:p>
        </p:txBody>
      </p:sp>
      <p:sp>
        <p:nvSpPr>
          <p:cNvPr id="186" name="Google Shape;186;p11"/>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87" name="Google Shape;187;p11"/>
          <p:cNvPicPr preferRelativeResize="0"/>
          <p:nvPr/>
        </p:nvPicPr>
        <p:blipFill rotWithShape="1">
          <a:blip r:embed="rId3">
            <a:alphaModFix/>
          </a:blip>
          <a:srcRect b="0" l="0" r="0" t="0"/>
          <a:stretch/>
        </p:blipFill>
        <p:spPr>
          <a:xfrm>
            <a:off x="623227" y="2066482"/>
            <a:ext cx="5667375" cy="418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838200" y="191407"/>
            <a:ext cx="10515600" cy="9869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NUMBER OF CHILDREN  VISITING</a:t>
            </a:r>
            <a:endParaRPr/>
          </a:p>
        </p:txBody>
      </p:sp>
      <p:sp>
        <p:nvSpPr>
          <p:cNvPr id="193" name="Google Shape;193;p12"/>
          <p:cNvSpPr txBox="1"/>
          <p:nvPr/>
        </p:nvSpPr>
        <p:spPr>
          <a:xfrm>
            <a:off x="6555043" y="3327662"/>
            <a:ext cx="5327400" cy="1894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2"/>
              </a:buClr>
              <a:buSzPts val="1800"/>
              <a:buFont typeface="Arial"/>
              <a:buNone/>
            </a:pPr>
            <a:r>
              <a:rPr b="0" i="0" lang="en-US" sz="1800" u="none" cap="none" strike="noStrike">
                <a:solidFill>
                  <a:schemeClr val="dk2"/>
                </a:solidFill>
                <a:latin typeface="Gill Sans"/>
                <a:ea typeface="Gill Sans"/>
                <a:cs typeface="Gill Sans"/>
                <a:sym typeface="Gill Sans"/>
              </a:rPr>
              <a:t>Berdasarkan visualisasi </a:t>
            </a:r>
            <a:r>
              <a:rPr lang="en-US" sz="1800">
                <a:solidFill>
                  <a:schemeClr val="dk2"/>
                </a:solidFill>
                <a:latin typeface="Gill Sans"/>
                <a:ea typeface="Gill Sans"/>
                <a:cs typeface="Gill Sans"/>
                <a:sym typeface="Gill Sans"/>
              </a:rPr>
              <a:t>disamping feasibility customer conversion menunjukkan preferensi untuk berpergian dengan 2-3 anak adalah High. </a:t>
            </a:r>
            <a:endParaRPr/>
          </a:p>
        </p:txBody>
      </p:sp>
      <p:sp>
        <p:nvSpPr>
          <p:cNvPr id="194" name="Google Shape;194;p12"/>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95" name="Google Shape;195;p12"/>
          <p:cNvPicPr preferRelativeResize="0"/>
          <p:nvPr/>
        </p:nvPicPr>
        <p:blipFill rotWithShape="1">
          <a:blip r:embed="rId3">
            <a:alphaModFix/>
          </a:blip>
          <a:srcRect b="0" l="0" r="0" t="0"/>
          <a:stretch/>
        </p:blipFill>
        <p:spPr>
          <a:xfrm>
            <a:off x="594330" y="2111358"/>
            <a:ext cx="5705475" cy="416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f2a94df311_3_0"/>
          <p:cNvSpPr txBox="1"/>
          <p:nvPr>
            <p:ph idx="1" type="body"/>
          </p:nvPr>
        </p:nvSpPr>
        <p:spPr>
          <a:xfrm>
            <a:off x="1363424" y="2367777"/>
            <a:ext cx="5056500" cy="37914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Age 25 - 35 y.o</a:t>
            </a:r>
            <a:endParaRPr/>
          </a:p>
          <a:p>
            <a:pPr indent="0" lvl="0" marL="0" rtl="0" algn="l">
              <a:spcBef>
                <a:spcPts val="1000"/>
              </a:spcBef>
              <a:spcAft>
                <a:spcPts val="0"/>
              </a:spcAft>
              <a:buNone/>
            </a:pPr>
            <a:r>
              <a:rPr lang="en-US"/>
              <a:t>income 17.000 - 23.000</a:t>
            </a:r>
            <a:endParaRPr/>
          </a:p>
          <a:p>
            <a:pPr indent="0" lvl="0" marL="0" rtl="0" algn="l">
              <a:spcBef>
                <a:spcPts val="1000"/>
              </a:spcBef>
              <a:spcAft>
                <a:spcPts val="0"/>
              </a:spcAft>
              <a:buNone/>
            </a:pPr>
            <a:r>
              <a:rPr lang="en-US"/>
              <a:t>status Single</a:t>
            </a:r>
            <a:endParaRPr/>
          </a:p>
          <a:p>
            <a:pPr indent="0" lvl="0" marL="0" rtl="0" algn="l">
              <a:spcBef>
                <a:spcPts val="1000"/>
              </a:spcBef>
              <a:spcAft>
                <a:spcPts val="0"/>
              </a:spcAft>
              <a:buNone/>
            </a:pPr>
            <a:r>
              <a:rPr lang="en-US"/>
              <a:t>passport Yes</a:t>
            </a:r>
            <a:endParaRPr/>
          </a:p>
          <a:p>
            <a:pPr indent="0" lvl="0" marL="0" rtl="0" algn="l">
              <a:spcBef>
                <a:spcPts val="1000"/>
              </a:spcBef>
              <a:spcAft>
                <a:spcPts val="0"/>
              </a:spcAft>
              <a:buNone/>
            </a:pPr>
            <a:r>
              <a:rPr lang="en-US"/>
              <a:t>Occupation Large Business</a:t>
            </a:r>
            <a:endParaRPr/>
          </a:p>
          <a:p>
            <a:pPr indent="0" lvl="0" marL="0" rtl="0" algn="l">
              <a:spcBef>
                <a:spcPts val="1000"/>
              </a:spcBef>
              <a:spcAft>
                <a:spcPts val="0"/>
              </a:spcAft>
              <a:buNone/>
            </a:pPr>
            <a:r>
              <a:rPr lang="en-US"/>
              <a:t>City Tier Area 1</a:t>
            </a:r>
            <a:endParaRPr/>
          </a:p>
          <a:p>
            <a:pPr indent="0" lvl="0" marL="0" rtl="0" algn="l">
              <a:spcBef>
                <a:spcPts val="1000"/>
              </a:spcBef>
              <a:spcAft>
                <a:spcPts val="0"/>
              </a:spcAft>
              <a:buNone/>
            </a:pPr>
            <a:r>
              <a:rPr lang="en-US"/>
              <a:t>person travelling  : 3 -4 person  </a:t>
            </a:r>
            <a:endParaRPr/>
          </a:p>
          <a:p>
            <a:pPr indent="0" lvl="0" marL="0" rtl="0" algn="l">
              <a:spcBef>
                <a:spcPts val="1000"/>
              </a:spcBef>
              <a:spcAft>
                <a:spcPts val="0"/>
              </a:spcAft>
              <a:buNone/>
            </a:pPr>
            <a:r>
              <a:rPr lang="en-US"/>
              <a:t>travel with :2-3 children</a:t>
            </a:r>
            <a:endParaRPr/>
          </a:p>
          <a:p>
            <a:pPr indent="0" lvl="0" marL="0" rtl="0" algn="l">
              <a:spcBef>
                <a:spcPts val="1000"/>
              </a:spcBef>
              <a:spcAft>
                <a:spcPts val="0"/>
              </a:spcAft>
              <a:buNone/>
            </a:pPr>
            <a:r>
              <a:rPr lang="en-US"/>
              <a:t>and best to wrap up all the quotation progress within 4 follow up email / 4</a:t>
            </a:r>
            <a:endParaRPr/>
          </a:p>
        </p:txBody>
      </p:sp>
      <p:sp>
        <p:nvSpPr>
          <p:cNvPr id="202" name="Google Shape;202;gf2a94df311_3_0"/>
          <p:cNvSpPr txBox="1"/>
          <p:nvPr>
            <p:ph type="title"/>
          </p:nvPr>
        </p:nvSpPr>
        <p:spPr>
          <a:xfrm>
            <a:off x="6790780" y="839972"/>
            <a:ext cx="4767300" cy="1341900"/>
          </a:xfrm>
          <a:prstGeom prst="rect">
            <a:avLst/>
          </a:prstGeom>
        </p:spPr>
        <p:txBody>
          <a:bodyPr anchorCtr="0" anchor="b" bIns="45700" lIns="0" spcFirstLastPara="1" rIns="91425" wrap="square" tIns="45700">
            <a:normAutofit fontScale="90000"/>
          </a:bodyPr>
          <a:lstStyle/>
          <a:p>
            <a:pPr indent="0" lvl="0" marL="0" rtl="0" algn="l">
              <a:spcBef>
                <a:spcPts val="0"/>
              </a:spcBef>
              <a:spcAft>
                <a:spcPts val="0"/>
              </a:spcAft>
              <a:buNone/>
            </a:pPr>
            <a:r>
              <a:rPr lang="en-US"/>
              <a:t>SUMMARY Designation : Executive</a:t>
            </a:r>
            <a:endParaRPr/>
          </a:p>
        </p:txBody>
      </p:sp>
      <p:sp>
        <p:nvSpPr>
          <p:cNvPr id="203" name="Google Shape;203;gf2a94df311_3_0"/>
          <p:cNvSpPr txBox="1"/>
          <p:nvPr>
            <p:ph idx="3" type="body"/>
          </p:nvPr>
        </p:nvSpPr>
        <p:spPr>
          <a:xfrm>
            <a:off x="838200" y="1369525"/>
            <a:ext cx="5257800" cy="603000"/>
          </a:xfrm>
          <a:prstGeom prst="rect">
            <a:avLst/>
          </a:prstGeom>
        </p:spPr>
        <p:txBody>
          <a:bodyPr anchorCtr="0" anchor="t" bIns="45700" lIns="0" spcFirstLastPara="1" rIns="91425" wrap="square" tIns="45700">
            <a:normAutofit/>
          </a:bodyPr>
          <a:lstStyle/>
          <a:p>
            <a:pPr indent="0" lvl="0" marL="0" rtl="0" algn="l">
              <a:spcBef>
                <a:spcPts val="1000"/>
              </a:spcBef>
              <a:spcAft>
                <a:spcPts val="0"/>
              </a:spcAft>
              <a:buNone/>
            </a:pPr>
            <a:r>
              <a:rPr b="1" lang="en-US" sz="1500"/>
              <a:t>CUSTOMER WITH HIGH CHANCE OF CONVERSION IS:</a:t>
            </a:r>
            <a:endParaRPr b="1" sz="1500"/>
          </a:p>
        </p:txBody>
      </p:sp>
      <p:sp>
        <p:nvSpPr>
          <p:cNvPr id="204" name="Google Shape;204;gf2a94df311_3_0"/>
          <p:cNvSpPr txBox="1"/>
          <p:nvPr>
            <p:ph idx="1" type="body"/>
          </p:nvPr>
        </p:nvSpPr>
        <p:spPr>
          <a:xfrm>
            <a:off x="6646174" y="2367777"/>
            <a:ext cx="5056500" cy="37914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300"/>
              </a:spcBef>
              <a:spcAft>
                <a:spcPts val="0"/>
              </a:spcAft>
              <a:buNone/>
            </a:pPr>
            <a:r>
              <a:rPr lang="en-US" sz="1050">
                <a:highlight>
                  <a:srgbClr val="FFFFFF"/>
                </a:highlight>
                <a:latin typeface="Arial"/>
                <a:ea typeface="Arial"/>
                <a:cs typeface="Arial"/>
                <a:sym typeface="Arial"/>
              </a:rPr>
              <a:t>Customers with Designation as Executive should be the target customers for the company .Customers who have passport and are from tier 3 city and are single or unmarried, have large business such customers have higher chances of taking new package.</a:t>
            </a:r>
            <a:endParaRPr sz="1050">
              <a:highlight>
                <a:srgbClr val="FFFFFF"/>
              </a:highlight>
              <a:latin typeface="Arial"/>
              <a:ea typeface="Arial"/>
              <a:cs typeface="Arial"/>
              <a:sym typeface="Arial"/>
            </a:endParaRPr>
          </a:p>
          <a:p>
            <a:pPr indent="0" lvl="0" marL="457200" rtl="0" algn="l">
              <a:lnSpc>
                <a:spcPct val="115000"/>
              </a:lnSpc>
              <a:spcBef>
                <a:spcPts val="2700"/>
              </a:spcBef>
              <a:spcAft>
                <a:spcPts val="0"/>
              </a:spcAft>
              <a:buNone/>
            </a:pPr>
            <a:r>
              <a:rPr lang="en-US" sz="1050">
                <a:highlight>
                  <a:srgbClr val="FFFFFF"/>
                </a:highlight>
                <a:latin typeface="Arial"/>
                <a:ea typeface="Arial"/>
                <a:cs typeface="Arial"/>
                <a:sym typeface="Arial"/>
              </a:rPr>
              <a:t>Customers monthly income in range of 15000- 25000, and age range 15-30, prefer 5 star properties also have higher chances of taking new package based on EDA.</a:t>
            </a:r>
            <a:endParaRPr sz="1050">
              <a:highlight>
                <a:srgbClr val="FFFFFF"/>
              </a:highlight>
              <a:latin typeface="Arial"/>
              <a:ea typeface="Arial"/>
              <a:cs typeface="Arial"/>
              <a:sym typeface="Arial"/>
            </a:endParaRPr>
          </a:p>
          <a:p>
            <a:pPr indent="0" lvl="0" marL="0" rtl="0" algn="l">
              <a:spcBef>
                <a:spcPts val="27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Woman hiking" id="210" name="Google Shape;210;p13"/>
          <p:cNvPicPr preferRelativeResize="0"/>
          <p:nvPr>
            <p:ph idx="2" type="pic"/>
          </p:nvPr>
        </p:nvPicPr>
        <p:blipFill rotWithShape="1">
          <a:blip r:embed="rId3">
            <a:alphaModFix/>
          </a:blip>
          <a:srcRect b="7875" l="0" r="0" t="7875"/>
          <a:stretch/>
        </p:blipFill>
        <p:spPr>
          <a:xfrm>
            <a:off x="0" y="0"/>
            <a:ext cx="12192000" cy="6858000"/>
          </a:xfrm>
          <a:prstGeom prst="rect">
            <a:avLst/>
          </a:prstGeom>
          <a:solidFill>
            <a:srgbClr val="F2F2F2"/>
          </a:solidFill>
          <a:ln>
            <a:noFill/>
          </a:ln>
        </p:spPr>
      </p:pic>
      <p:sp>
        <p:nvSpPr>
          <p:cNvPr id="211" name="Google Shape;211;p13"/>
          <p:cNvSpPr txBox="1"/>
          <p:nvPr>
            <p:ph type="title"/>
          </p:nvPr>
        </p:nvSpPr>
        <p:spPr>
          <a:xfrm>
            <a:off x="1148373" y="3259237"/>
            <a:ext cx="5445858"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0000"/>
              </a:buClr>
              <a:buSzPts val="4800"/>
              <a:buFont typeface="Gill Sans"/>
              <a:buNone/>
            </a:pPr>
            <a:r>
              <a:rPr lang="en-US">
                <a:solidFill>
                  <a:srgbClr val="000000"/>
                </a:solidFill>
              </a:rPr>
              <a:t>THANK  YOU!</a:t>
            </a:r>
            <a:br>
              <a:rPr lang="en-US" sz="8000">
                <a:solidFill>
                  <a:schemeClr val="dk2"/>
                </a:solidFill>
              </a:rPr>
            </a:br>
            <a:endParaRPr/>
          </a:p>
        </p:txBody>
      </p:sp>
      <p:sp>
        <p:nvSpPr>
          <p:cNvPr id="212" name="Google Shape;212;p13"/>
          <p:cNvSpPr txBox="1"/>
          <p:nvPr>
            <p:ph idx="1" type="body"/>
          </p:nvPr>
        </p:nvSpPr>
        <p:spPr>
          <a:xfrm>
            <a:off x="1148373" y="6138962"/>
            <a:ext cx="5445858" cy="5808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1800"/>
              <a:buNone/>
            </a:pPr>
            <a:r>
              <a:rPr lang="en-US"/>
              <a:t>FARE SUNDAY – FINAL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838200" y="21057"/>
            <a:ext cx="10515600" cy="986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Gill Sans"/>
              <a:buNone/>
            </a:pPr>
            <a:r>
              <a:t/>
            </a:r>
            <a:endParaRPr/>
          </a:p>
        </p:txBody>
      </p:sp>
      <p:sp>
        <p:nvSpPr>
          <p:cNvPr id="218" name="Google Shape;218;p14"/>
          <p:cNvSpPr txBox="1"/>
          <p:nvPr>
            <p:ph idx="1" type="body"/>
          </p:nvPr>
        </p:nvSpPr>
        <p:spPr>
          <a:xfrm>
            <a:off x="1554163" y="2062956"/>
            <a:ext cx="9083675" cy="27320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7200"/>
              <a:buNone/>
            </a:pPr>
            <a:r>
              <a:rPr b="1" lang="en-US" sz="7200">
                <a:latin typeface="Aharoni"/>
                <a:ea typeface="Aharoni"/>
                <a:cs typeface="Aharoni"/>
                <a:sym typeface="Aharoni"/>
              </a:rPr>
              <a:t>OUTLIER</a:t>
            </a:r>
            <a:endParaRPr b="1" sz="7200">
              <a:latin typeface="Aharoni"/>
              <a:ea typeface="Aharoni"/>
              <a:cs typeface="Aharoni"/>
              <a:sym typeface="Aharon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2"/>
              </a:buClr>
              <a:buSzPts val="4400"/>
              <a:buFont typeface="Gill Sans"/>
              <a:buNone/>
            </a:pPr>
            <a:r>
              <a:rPr lang="en-US"/>
              <a:t>AGE</a:t>
            </a:r>
            <a:endParaRPr/>
          </a:p>
        </p:txBody>
      </p:sp>
      <p:sp>
        <p:nvSpPr>
          <p:cNvPr id="224" name="Google Shape;224;p15"/>
          <p:cNvSpPr txBox="1"/>
          <p:nvPr>
            <p:ph idx="3" type="body"/>
          </p:nvPr>
        </p:nvSpPr>
        <p:spPr>
          <a:xfrm>
            <a:off x="6790780" y="2247679"/>
            <a:ext cx="4767262" cy="602887"/>
          </a:xfrm>
          <a:prstGeom prst="rect">
            <a:avLst/>
          </a:prstGeom>
          <a:noFill/>
          <a:ln>
            <a:noFill/>
          </a:ln>
        </p:spPr>
        <p:txBody>
          <a:bodyPr anchorCtr="0" anchor="t" bIns="45700" lIns="0"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Mengetahui potensi pembelian berdasarkan umur.</a:t>
            </a:r>
            <a:endParaRPr/>
          </a:p>
        </p:txBody>
      </p:sp>
      <p:sp>
        <p:nvSpPr>
          <p:cNvPr id="225" name="Google Shape;225;p15"/>
          <p:cNvSpPr txBox="1"/>
          <p:nvPr>
            <p:ph idx="2" type="body"/>
          </p:nvPr>
        </p:nvSpPr>
        <p:spPr>
          <a:xfrm>
            <a:off x="6790780" y="3019352"/>
            <a:ext cx="4767300" cy="3099300"/>
          </a:xfrm>
          <a:prstGeom prst="rect">
            <a:avLst/>
          </a:prstGeom>
          <a:noFill/>
          <a:ln>
            <a:noFill/>
          </a:ln>
        </p:spPr>
        <p:txBody>
          <a:bodyPr anchorCtr="0" anchor="t" bIns="45700" lIns="0" spcFirstLastPara="1" rIns="91425" wrap="square" tIns="45700">
            <a:normAutofit/>
          </a:bodyPr>
          <a:lstStyle/>
          <a:p>
            <a:pPr indent="-228600" lvl="0" marL="228600" rtl="0" algn="just">
              <a:lnSpc>
                <a:spcPct val="150000"/>
              </a:lnSpc>
              <a:spcBef>
                <a:spcPts val="0"/>
              </a:spcBef>
              <a:spcAft>
                <a:spcPts val="0"/>
              </a:spcAft>
              <a:buClr>
                <a:schemeClr val="dk2"/>
              </a:buClr>
              <a:buSzPts val="1600"/>
              <a:buChar char="•"/>
            </a:pPr>
            <a:r>
              <a:rPr lang="en-US" sz="1600"/>
              <a:t>Pada Chance (0) adalah purchase rate dengan tingkat </a:t>
            </a:r>
            <a:r>
              <a:rPr b="1" lang="en-US" sz="1600"/>
              <a:t>High</a:t>
            </a:r>
            <a:r>
              <a:rPr lang="en-US" sz="1600"/>
              <a:t>. Dari aspek umur maka kesempatan tinggi didapat jika umur produktif yakni &gt; 25 tahun. Pada Chance (1) adalah purchase rate dengan tingkat </a:t>
            </a:r>
            <a:r>
              <a:rPr b="1" lang="en-US" sz="1600"/>
              <a:t>Low</a:t>
            </a:r>
            <a:r>
              <a:rPr lang="en-US" sz="1600"/>
              <a:t>. Dari aspek umur maka kesempatan rendah didapat umur &gt;40 tahun</a:t>
            </a:r>
            <a:r>
              <a:rPr b="1" lang="en-US" sz="1600">
                <a:solidFill>
                  <a:srgbClr val="003AB8"/>
                </a:solidFill>
              </a:rPr>
              <a:t>. </a:t>
            </a:r>
            <a:endParaRPr/>
          </a:p>
          <a:p>
            <a:pPr indent="-152400" lvl="0" marL="228600" rtl="0" algn="l">
              <a:lnSpc>
                <a:spcPct val="150000"/>
              </a:lnSpc>
              <a:spcBef>
                <a:spcPts val="1000"/>
              </a:spcBef>
              <a:spcAft>
                <a:spcPts val="0"/>
              </a:spcAft>
              <a:buClr>
                <a:schemeClr val="dk2"/>
              </a:buClr>
              <a:buSzPts val="1200"/>
              <a:buNone/>
            </a:pPr>
            <a:r>
              <a:t/>
            </a:r>
            <a:endParaRPr/>
          </a:p>
        </p:txBody>
      </p:sp>
      <p:sp>
        <p:nvSpPr>
          <p:cNvPr id="226" name="Google Shape;226;p15"/>
          <p:cNvSpPr/>
          <p:nvPr/>
        </p:nvSpPr>
        <p:spPr>
          <a:xfrm>
            <a:off x="150829" y="3429000"/>
            <a:ext cx="509047" cy="32451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7" name="Google Shape;227;p15"/>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228" name="Google Shape;228;p15"/>
          <p:cNvPicPr preferRelativeResize="0"/>
          <p:nvPr/>
        </p:nvPicPr>
        <p:blipFill rotWithShape="1">
          <a:blip r:embed="rId3">
            <a:alphaModFix/>
          </a:blip>
          <a:srcRect b="0" l="0" r="0" t="0"/>
          <a:stretch/>
        </p:blipFill>
        <p:spPr>
          <a:xfrm>
            <a:off x="1157015" y="2367777"/>
            <a:ext cx="5448300" cy="383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2"/>
              </a:buClr>
              <a:buSzPts val="4400"/>
              <a:buFont typeface="Gill Sans"/>
              <a:buNone/>
            </a:pPr>
            <a:r>
              <a:rPr lang="en-US"/>
              <a:t>MONTHLY INCOME</a:t>
            </a:r>
            <a:endParaRPr/>
          </a:p>
        </p:txBody>
      </p:sp>
      <p:sp>
        <p:nvSpPr>
          <p:cNvPr id="234" name="Google Shape;234;p16"/>
          <p:cNvSpPr txBox="1"/>
          <p:nvPr>
            <p:ph idx="3" type="body"/>
          </p:nvPr>
        </p:nvSpPr>
        <p:spPr>
          <a:xfrm>
            <a:off x="6790780" y="2247679"/>
            <a:ext cx="4767262" cy="602887"/>
          </a:xfrm>
          <a:prstGeom prst="rect">
            <a:avLst/>
          </a:prstGeom>
          <a:noFill/>
          <a:ln>
            <a:noFill/>
          </a:ln>
        </p:spPr>
        <p:txBody>
          <a:bodyPr anchorCtr="0" anchor="t" bIns="45700" lIns="0"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Mengetahui potensi pembelian berdasarkan pendapatan bulanan.</a:t>
            </a:r>
            <a:endParaRPr/>
          </a:p>
        </p:txBody>
      </p:sp>
      <p:sp>
        <p:nvSpPr>
          <p:cNvPr id="235" name="Google Shape;235;p16"/>
          <p:cNvSpPr txBox="1"/>
          <p:nvPr>
            <p:ph idx="2" type="body"/>
          </p:nvPr>
        </p:nvSpPr>
        <p:spPr>
          <a:xfrm>
            <a:off x="6790780" y="3019352"/>
            <a:ext cx="4767262" cy="3099153"/>
          </a:xfrm>
          <a:prstGeom prst="rect">
            <a:avLst/>
          </a:prstGeom>
          <a:noFill/>
          <a:ln>
            <a:noFill/>
          </a:ln>
        </p:spPr>
        <p:txBody>
          <a:bodyPr anchorCtr="0" anchor="t" bIns="45700" lIns="0" spcFirstLastPara="1" rIns="91425" wrap="square" tIns="45700">
            <a:normAutofit/>
          </a:bodyPr>
          <a:lstStyle/>
          <a:p>
            <a:pPr indent="-228600" lvl="0" marL="228600" rtl="0" algn="just">
              <a:lnSpc>
                <a:spcPct val="150000"/>
              </a:lnSpc>
              <a:spcBef>
                <a:spcPts val="0"/>
              </a:spcBef>
              <a:spcAft>
                <a:spcPts val="0"/>
              </a:spcAft>
              <a:buClr>
                <a:schemeClr val="dk2"/>
              </a:buClr>
              <a:buSzPts val="1800"/>
              <a:buChar char="•"/>
            </a:pPr>
            <a:r>
              <a:rPr lang="en-US" sz="1800"/>
              <a:t>Pada Chance (0) adalah purchase rate dengan tingkat </a:t>
            </a:r>
            <a:r>
              <a:rPr b="1" lang="en-US" sz="1800"/>
              <a:t>High</a:t>
            </a:r>
            <a:r>
              <a:rPr lang="en-US" sz="1800"/>
              <a:t>. Dari aspek umur maka kesempatan tinggi didapat jika umur produktif yakni &gt; 25 tahun. Pada Chance (1) adalah purchase rate dengan tingkat </a:t>
            </a:r>
            <a:r>
              <a:rPr b="1" lang="en-US" sz="1800"/>
              <a:t>Low</a:t>
            </a:r>
            <a:r>
              <a:rPr lang="en-US" sz="1800"/>
              <a:t>. Dari aspek umur maka kesempatan rendah didapat umur &gt;40 tahun</a:t>
            </a:r>
            <a:r>
              <a:rPr b="1" lang="en-US" sz="1800">
                <a:solidFill>
                  <a:srgbClr val="003AB8"/>
                </a:solidFill>
              </a:rPr>
              <a:t>. </a:t>
            </a:r>
            <a:endParaRPr/>
          </a:p>
          <a:p>
            <a:pPr indent="-152400" lvl="0" marL="228600" rtl="0" algn="l">
              <a:lnSpc>
                <a:spcPct val="150000"/>
              </a:lnSpc>
              <a:spcBef>
                <a:spcPts val="1000"/>
              </a:spcBef>
              <a:spcAft>
                <a:spcPts val="0"/>
              </a:spcAft>
              <a:buClr>
                <a:schemeClr val="dk2"/>
              </a:buClr>
              <a:buSzPts val="1200"/>
              <a:buNone/>
            </a:pPr>
            <a:r>
              <a:t/>
            </a:r>
            <a:endParaRPr/>
          </a:p>
        </p:txBody>
      </p:sp>
      <p:sp>
        <p:nvSpPr>
          <p:cNvPr id="236" name="Google Shape;236;p16"/>
          <p:cNvSpPr/>
          <p:nvPr/>
        </p:nvSpPr>
        <p:spPr>
          <a:xfrm>
            <a:off x="150829" y="3429000"/>
            <a:ext cx="509047" cy="3235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7" name="Google Shape;237;p16"/>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238" name="Google Shape;238;p16"/>
          <p:cNvPicPr preferRelativeResize="0"/>
          <p:nvPr/>
        </p:nvPicPr>
        <p:blipFill rotWithShape="1">
          <a:blip r:embed="rId3">
            <a:alphaModFix/>
          </a:blip>
          <a:srcRect b="0" l="0" r="0" t="0"/>
          <a:stretch/>
        </p:blipFill>
        <p:spPr>
          <a:xfrm>
            <a:off x="823640" y="2247678"/>
            <a:ext cx="5781675" cy="40117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MARRIED STATUS</a:t>
            </a:r>
            <a:endParaRPr/>
          </a:p>
        </p:txBody>
      </p:sp>
      <p:sp>
        <p:nvSpPr>
          <p:cNvPr id="244" name="Google Shape;244;p18"/>
          <p:cNvSpPr txBox="1"/>
          <p:nvPr>
            <p:ph idx="3" type="body"/>
          </p:nvPr>
        </p:nvSpPr>
        <p:spPr>
          <a:xfrm>
            <a:off x="6790780" y="2247679"/>
            <a:ext cx="4767262" cy="602887"/>
          </a:xfrm>
          <a:prstGeom prst="rect">
            <a:avLst/>
          </a:prstGeom>
          <a:noFill/>
          <a:ln>
            <a:noFill/>
          </a:ln>
        </p:spPr>
        <p:txBody>
          <a:bodyPr anchorCtr="0" anchor="t" bIns="45700" lIns="0"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Mengetahui potensi pembelian berdasarkan status perkawinan.</a:t>
            </a:r>
            <a:endParaRPr/>
          </a:p>
        </p:txBody>
      </p:sp>
      <p:sp>
        <p:nvSpPr>
          <p:cNvPr id="245" name="Google Shape;245;p18"/>
          <p:cNvSpPr txBox="1"/>
          <p:nvPr>
            <p:ph idx="2" type="body"/>
          </p:nvPr>
        </p:nvSpPr>
        <p:spPr>
          <a:xfrm>
            <a:off x="6790780" y="3019352"/>
            <a:ext cx="4767262" cy="3099153"/>
          </a:xfrm>
          <a:prstGeom prst="rect">
            <a:avLst/>
          </a:prstGeom>
          <a:noFill/>
          <a:ln>
            <a:noFill/>
          </a:ln>
        </p:spPr>
        <p:txBody>
          <a:bodyPr anchorCtr="0" anchor="t" bIns="45700" lIns="0" spcFirstLastPara="1" rIns="91425" wrap="square" tIns="45700">
            <a:normAutofit/>
          </a:bodyPr>
          <a:lstStyle/>
          <a:p>
            <a:pPr indent="-228600" lvl="0" marL="228600" rtl="0" algn="just">
              <a:lnSpc>
                <a:spcPct val="150000"/>
              </a:lnSpc>
              <a:spcBef>
                <a:spcPts val="0"/>
              </a:spcBef>
              <a:spcAft>
                <a:spcPts val="0"/>
              </a:spcAft>
              <a:buClr>
                <a:schemeClr val="dk2"/>
              </a:buClr>
              <a:buSzPts val="1600"/>
              <a:buChar char="•"/>
            </a:pPr>
            <a:r>
              <a:rPr lang="en-US" sz="1600"/>
              <a:t>Berdasarkan visualisasi tsb dinyatakan terdapat dua potensi buyer yakni low and high. Pada Chance (0) adalah purchase rate dengan tingkat </a:t>
            </a:r>
            <a:r>
              <a:rPr b="1" lang="en-US" sz="1600"/>
              <a:t>High</a:t>
            </a:r>
            <a:r>
              <a:rPr lang="en-US" sz="1600"/>
              <a:t>. Dari aspek marital status maka kesempatan tinggi didapat jika status perkawinan </a:t>
            </a:r>
            <a:r>
              <a:rPr b="1" lang="en-US" sz="1600">
                <a:solidFill>
                  <a:srgbClr val="FF9900"/>
                </a:solidFill>
              </a:rPr>
              <a:t>Single</a:t>
            </a:r>
            <a:r>
              <a:rPr lang="en-US" sz="1600"/>
              <a:t>. Pada Chance (1) adalah purchase rate dengan tingkat </a:t>
            </a:r>
            <a:r>
              <a:rPr b="1" lang="en-US" sz="1600"/>
              <a:t>Low</a:t>
            </a:r>
            <a:r>
              <a:rPr lang="en-US" sz="1600"/>
              <a:t>. Dari aspek marital status maka kesempatan rendah didapat jika status perkawinan </a:t>
            </a:r>
            <a:r>
              <a:rPr b="1" lang="en-US" sz="1600">
                <a:solidFill>
                  <a:srgbClr val="003AB8"/>
                </a:solidFill>
              </a:rPr>
              <a:t>Married. </a:t>
            </a:r>
            <a:endParaRPr/>
          </a:p>
        </p:txBody>
      </p:sp>
      <p:sp>
        <p:nvSpPr>
          <p:cNvPr id="246" name="Google Shape;246;p18"/>
          <p:cNvSpPr/>
          <p:nvPr/>
        </p:nvSpPr>
        <p:spPr>
          <a:xfrm>
            <a:off x="75415" y="3429000"/>
            <a:ext cx="584462" cy="3429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7" name="Google Shape;247;p18"/>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248" name="Google Shape;248;p18"/>
          <p:cNvPicPr preferRelativeResize="0"/>
          <p:nvPr/>
        </p:nvPicPr>
        <p:blipFill rotWithShape="1">
          <a:blip r:embed="rId3">
            <a:alphaModFix/>
          </a:blip>
          <a:srcRect b="0" l="0" r="38653" t="16523"/>
          <a:stretch/>
        </p:blipFill>
        <p:spPr>
          <a:xfrm>
            <a:off x="1030807" y="2339092"/>
            <a:ext cx="4767262" cy="4459671"/>
          </a:xfrm>
          <a:prstGeom prst="rect">
            <a:avLst/>
          </a:prstGeom>
          <a:noFill/>
          <a:ln>
            <a:noFill/>
          </a:ln>
        </p:spPr>
      </p:pic>
      <p:pic>
        <p:nvPicPr>
          <p:cNvPr id="249" name="Google Shape;249;p18"/>
          <p:cNvPicPr preferRelativeResize="0"/>
          <p:nvPr/>
        </p:nvPicPr>
        <p:blipFill rotWithShape="1">
          <a:blip r:embed="rId3">
            <a:alphaModFix/>
          </a:blip>
          <a:srcRect b="82739" l="4706" r="0" t="0"/>
          <a:stretch/>
        </p:blipFill>
        <p:spPr>
          <a:xfrm>
            <a:off x="556182" y="567288"/>
            <a:ext cx="6834432" cy="897567"/>
          </a:xfrm>
          <a:prstGeom prst="rect">
            <a:avLst/>
          </a:prstGeom>
          <a:noFill/>
          <a:ln>
            <a:noFill/>
          </a:ln>
        </p:spPr>
      </p:pic>
      <p:pic>
        <p:nvPicPr>
          <p:cNvPr id="250" name="Google Shape;250;p18"/>
          <p:cNvPicPr preferRelativeResize="0"/>
          <p:nvPr/>
        </p:nvPicPr>
        <p:blipFill rotWithShape="1">
          <a:blip r:embed="rId4">
            <a:alphaModFix/>
          </a:blip>
          <a:srcRect b="0" l="0" r="0" t="0"/>
          <a:stretch/>
        </p:blipFill>
        <p:spPr>
          <a:xfrm>
            <a:off x="1247774" y="1472427"/>
            <a:ext cx="4848225" cy="895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2"/>
              </a:buClr>
              <a:buSzPts val="4400"/>
              <a:buFont typeface="Gill Sans"/>
              <a:buNone/>
            </a:pPr>
            <a:r>
              <a:rPr lang="en-US"/>
              <a:t>OCCUPATION</a:t>
            </a:r>
            <a:endParaRPr/>
          </a:p>
        </p:txBody>
      </p:sp>
      <p:sp>
        <p:nvSpPr>
          <p:cNvPr id="256" name="Google Shape;256;p19"/>
          <p:cNvSpPr txBox="1"/>
          <p:nvPr>
            <p:ph idx="2" type="body"/>
          </p:nvPr>
        </p:nvSpPr>
        <p:spPr>
          <a:xfrm>
            <a:off x="6790780" y="3019352"/>
            <a:ext cx="4767262" cy="3099153"/>
          </a:xfrm>
          <a:prstGeom prst="rect">
            <a:avLst/>
          </a:prstGeom>
          <a:noFill/>
          <a:ln>
            <a:noFill/>
          </a:ln>
        </p:spPr>
        <p:txBody>
          <a:bodyPr anchorCtr="0" anchor="t" bIns="45700" lIns="0" spcFirstLastPara="1" rIns="91425" wrap="square" tIns="45700">
            <a:normAutofit/>
          </a:bodyPr>
          <a:lstStyle/>
          <a:p>
            <a:pPr indent="-228600" lvl="0" marL="228600" rtl="0" algn="just">
              <a:lnSpc>
                <a:spcPct val="150000"/>
              </a:lnSpc>
              <a:spcBef>
                <a:spcPts val="0"/>
              </a:spcBef>
              <a:spcAft>
                <a:spcPts val="0"/>
              </a:spcAft>
              <a:buClr>
                <a:schemeClr val="dk2"/>
              </a:buClr>
              <a:buSzPts val="1600"/>
              <a:buChar char="•"/>
            </a:pPr>
            <a:r>
              <a:rPr lang="en-US" sz="1600"/>
              <a:t>Berdasarkan visualisasi tsb dinyatakan terdapat dua potensi buyer yakni low and high. Pada Chance (0) adalah purchase rate dengan tingkat </a:t>
            </a:r>
            <a:r>
              <a:rPr b="1" lang="en-US" sz="1600"/>
              <a:t>High</a:t>
            </a:r>
            <a:r>
              <a:rPr lang="en-US" sz="1600"/>
              <a:t>. Dari aspek jenis pekerjaan maka kesempatan tinggi didapat jika tipe occupationnya Salaried. Pada Chance (1) adalah purchase rate dengan tingkat </a:t>
            </a:r>
            <a:r>
              <a:rPr b="1" lang="en-US" sz="1600"/>
              <a:t>Low</a:t>
            </a:r>
            <a:r>
              <a:rPr lang="en-US" sz="1600"/>
              <a:t>. Dari aspek jenis pekerjaan maka kesempatan rendah didapat jika status perkawinan Salaried</a:t>
            </a:r>
            <a:r>
              <a:rPr b="1" lang="en-US" sz="1600">
                <a:solidFill>
                  <a:srgbClr val="003AB8"/>
                </a:solidFill>
              </a:rPr>
              <a:t>. </a:t>
            </a:r>
            <a:endParaRPr/>
          </a:p>
        </p:txBody>
      </p:sp>
      <p:sp>
        <p:nvSpPr>
          <p:cNvPr id="257" name="Google Shape;257;p19"/>
          <p:cNvSpPr/>
          <p:nvPr/>
        </p:nvSpPr>
        <p:spPr>
          <a:xfrm>
            <a:off x="75415" y="3429000"/>
            <a:ext cx="584462" cy="3429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8" name="Google Shape;258;p19"/>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259" name="Google Shape;259;p19"/>
          <p:cNvPicPr preferRelativeResize="0"/>
          <p:nvPr/>
        </p:nvPicPr>
        <p:blipFill rotWithShape="1">
          <a:blip r:embed="rId3">
            <a:alphaModFix/>
          </a:blip>
          <a:srcRect b="0" l="0" r="0" t="0"/>
          <a:stretch/>
        </p:blipFill>
        <p:spPr>
          <a:xfrm>
            <a:off x="490193" y="605439"/>
            <a:ext cx="6099143" cy="782595"/>
          </a:xfrm>
          <a:prstGeom prst="rect">
            <a:avLst/>
          </a:prstGeom>
          <a:noFill/>
          <a:ln>
            <a:noFill/>
          </a:ln>
        </p:spPr>
      </p:pic>
      <p:pic>
        <p:nvPicPr>
          <p:cNvPr id="260" name="Google Shape;260;p19"/>
          <p:cNvPicPr preferRelativeResize="0"/>
          <p:nvPr/>
        </p:nvPicPr>
        <p:blipFill rotWithShape="1">
          <a:blip r:embed="rId4">
            <a:alphaModFix/>
          </a:blip>
          <a:srcRect b="0" l="0" r="0" t="0"/>
          <a:stretch/>
        </p:blipFill>
        <p:spPr>
          <a:xfrm>
            <a:off x="490193" y="1510994"/>
            <a:ext cx="5929657" cy="939975"/>
          </a:xfrm>
          <a:prstGeom prst="rect">
            <a:avLst/>
          </a:prstGeom>
          <a:noFill/>
          <a:ln>
            <a:noFill/>
          </a:ln>
        </p:spPr>
      </p:pic>
      <p:pic>
        <p:nvPicPr>
          <p:cNvPr id="261" name="Google Shape;261;p19"/>
          <p:cNvPicPr preferRelativeResize="0"/>
          <p:nvPr/>
        </p:nvPicPr>
        <p:blipFill rotWithShape="1">
          <a:blip r:embed="rId5">
            <a:alphaModFix/>
          </a:blip>
          <a:srcRect b="0" l="0" r="0" t="0"/>
          <a:stretch/>
        </p:blipFill>
        <p:spPr>
          <a:xfrm>
            <a:off x="781922" y="2719346"/>
            <a:ext cx="5458624" cy="40287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2"/>
              </a:buClr>
              <a:buSzPts val="4400"/>
              <a:buFont typeface="Gill Sans"/>
              <a:buNone/>
            </a:pPr>
            <a:r>
              <a:rPr lang="en-US"/>
              <a:t>PASSPORT</a:t>
            </a:r>
            <a:endParaRPr/>
          </a:p>
        </p:txBody>
      </p:sp>
      <p:sp>
        <p:nvSpPr>
          <p:cNvPr id="267" name="Google Shape;267;p20"/>
          <p:cNvSpPr txBox="1"/>
          <p:nvPr>
            <p:ph idx="2" type="body"/>
          </p:nvPr>
        </p:nvSpPr>
        <p:spPr>
          <a:xfrm>
            <a:off x="6790780" y="3019352"/>
            <a:ext cx="4767300" cy="3099300"/>
          </a:xfrm>
          <a:prstGeom prst="rect">
            <a:avLst/>
          </a:prstGeom>
          <a:noFill/>
          <a:ln>
            <a:noFill/>
          </a:ln>
        </p:spPr>
        <p:txBody>
          <a:bodyPr anchorCtr="0" anchor="t" bIns="45700" lIns="0" spcFirstLastPara="1" rIns="91425" wrap="square" tIns="45700">
            <a:normAutofit/>
          </a:bodyPr>
          <a:lstStyle/>
          <a:p>
            <a:pPr indent="0" lvl="0" marL="0" rtl="0" algn="l">
              <a:lnSpc>
                <a:spcPct val="150000"/>
              </a:lnSpc>
              <a:spcBef>
                <a:spcPts val="1000"/>
              </a:spcBef>
              <a:spcAft>
                <a:spcPts val="0"/>
              </a:spcAft>
              <a:buClr>
                <a:schemeClr val="dk2"/>
              </a:buClr>
              <a:buSzPts val="1200"/>
              <a:buNone/>
            </a:pPr>
            <a:r>
              <a:rPr lang="en-US"/>
              <a:t>Visualisasi di samping menunjukan bahwa lebih banyak customer yang tidak memiliki passport dibanding yang punya. dan untuk Customer dengan tingkat konversion yang tinggi pun lebih banyak yang tidak memiliki passport, hal ini bisa menjadi rekomendasi bisnis untuk tim marketing untuk mengembangkan pemasaran paket inbound di banding outbound </a:t>
            </a:r>
            <a:endParaRPr/>
          </a:p>
        </p:txBody>
      </p:sp>
      <p:sp>
        <p:nvSpPr>
          <p:cNvPr id="268" name="Google Shape;268;p20"/>
          <p:cNvSpPr/>
          <p:nvPr/>
        </p:nvSpPr>
        <p:spPr>
          <a:xfrm>
            <a:off x="150829" y="3429000"/>
            <a:ext cx="509047" cy="3235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9" name="Google Shape;269;p20"/>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270" name="Google Shape;270;p20"/>
          <p:cNvPicPr preferRelativeResize="0"/>
          <p:nvPr/>
        </p:nvPicPr>
        <p:blipFill rotWithShape="1">
          <a:blip r:embed="rId3">
            <a:alphaModFix/>
          </a:blip>
          <a:srcRect b="0" l="0" r="0" t="0"/>
          <a:stretch/>
        </p:blipFill>
        <p:spPr>
          <a:xfrm>
            <a:off x="1197204" y="2327646"/>
            <a:ext cx="5447096" cy="3871693"/>
          </a:xfrm>
          <a:prstGeom prst="rect">
            <a:avLst/>
          </a:prstGeom>
          <a:noFill/>
          <a:ln>
            <a:noFill/>
          </a:ln>
        </p:spPr>
      </p:pic>
      <p:pic>
        <p:nvPicPr>
          <p:cNvPr id="271" name="Google Shape;271;p20"/>
          <p:cNvPicPr preferRelativeResize="0"/>
          <p:nvPr/>
        </p:nvPicPr>
        <p:blipFill rotWithShape="1">
          <a:blip r:embed="rId4">
            <a:alphaModFix/>
          </a:blip>
          <a:srcRect b="0" l="0" r="0" t="0"/>
          <a:stretch/>
        </p:blipFill>
        <p:spPr>
          <a:xfrm>
            <a:off x="1790700" y="1278881"/>
            <a:ext cx="4629150" cy="68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7083011" y="905634"/>
            <a:ext cx="4767262" cy="1342045"/>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2"/>
              </a:buClr>
              <a:buSzPts val="4400"/>
              <a:buFont typeface="Gill Sans"/>
              <a:buNone/>
            </a:pPr>
            <a:r>
              <a:rPr lang="en-US"/>
              <a:t>BOXPLOT</a:t>
            </a:r>
            <a:endParaRPr/>
          </a:p>
        </p:txBody>
      </p:sp>
      <p:sp>
        <p:nvSpPr>
          <p:cNvPr id="114" name="Google Shape;114;p2"/>
          <p:cNvSpPr txBox="1"/>
          <p:nvPr>
            <p:ph idx="2" type="body"/>
          </p:nvPr>
        </p:nvSpPr>
        <p:spPr>
          <a:xfrm>
            <a:off x="7155354" y="2846561"/>
            <a:ext cx="4767262" cy="3099153"/>
          </a:xfrm>
          <a:prstGeom prst="rect">
            <a:avLst/>
          </a:prstGeom>
          <a:noFill/>
          <a:ln>
            <a:noFill/>
          </a:ln>
        </p:spPr>
        <p:txBody>
          <a:bodyPr anchorCtr="0" anchor="t" bIns="45700" lIns="0" spcFirstLastPara="1" rIns="91425" wrap="square" tIns="45700">
            <a:normAutofit/>
          </a:bodyPr>
          <a:lstStyle/>
          <a:p>
            <a:pPr indent="-228600" lvl="0" marL="228600" rtl="0" algn="l">
              <a:lnSpc>
                <a:spcPct val="150000"/>
              </a:lnSpc>
              <a:spcBef>
                <a:spcPts val="0"/>
              </a:spcBef>
              <a:spcAft>
                <a:spcPts val="0"/>
              </a:spcAft>
              <a:buClr>
                <a:schemeClr val="dk2"/>
              </a:buClr>
              <a:buSzPts val="1600"/>
              <a:buChar char="•"/>
            </a:pPr>
            <a:r>
              <a:rPr lang="en-US" sz="1600"/>
              <a:t>Berikut merupakan sebaran data dengan tipe boxplot. MonthlyIncome/Pendapatan bulanan memiliki median sekitar 21500. Semantara Age/Umur memiliki median sekitar 33.  </a:t>
            </a:r>
            <a:endParaRPr/>
          </a:p>
        </p:txBody>
      </p:sp>
      <p:sp>
        <p:nvSpPr>
          <p:cNvPr id="115" name="Google Shape;115;p2"/>
          <p:cNvSpPr/>
          <p:nvPr/>
        </p:nvSpPr>
        <p:spPr>
          <a:xfrm>
            <a:off x="150829" y="3429000"/>
            <a:ext cx="509047" cy="3235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6" name="Google Shape;116;p2"/>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117" name="Google Shape;117;p2"/>
          <p:cNvPicPr preferRelativeResize="0"/>
          <p:nvPr/>
        </p:nvPicPr>
        <p:blipFill rotWithShape="1">
          <a:blip r:embed="rId3">
            <a:alphaModFix/>
          </a:blip>
          <a:srcRect b="0" l="0" r="0" t="0"/>
          <a:stretch/>
        </p:blipFill>
        <p:spPr>
          <a:xfrm>
            <a:off x="515403" y="2507804"/>
            <a:ext cx="6275377" cy="3719703"/>
          </a:xfrm>
          <a:prstGeom prst="rect">
            <a:avLst/>
          </a:prstGeom>
          <a:noFill/>
          <a:ln>
            <a:noFill/>
          </a:ln>
        </p:spPr>
      </p:pic>
      <p:pic>
        <p:nvPicPr>
          <p:cNvPr id="118" name="Google Shape;118;p2"/>
          <p:cNvPicPr preferRelativeResize="0"/>
          <p:nvPr/>
        </p:nvPicPr>
        <p:blipFill rotWithShape="1">
          <a:blip r:embed="rId4">
            <a:alphaModFix/>
          </a:blip>
          <a:srcRect b="0" l="0" r="0" t="0"/>
          <a:stretch/>
        </p:blipFill>
        <p:spPr>
          <a:xfrm>
            <a:off x="1176863" y="994240"/>
            <a:ext cx="4581525" cy="1047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2"/>
              </a:buClr>
              <a:buSzPts val="4400"/>
              <a:buFont typeface="Gill Sans"/>
              <a:buNone/>
            </a:pPr>
            <a:r>
              <a:rPr lang="en-US"/>
              <a:t>CITY TIER</a:t>
            </a:r>
            <a:endParaRPr/>
          </a:p>
        </p:txBody>
      </p:sp>
      <p:sp>
        <p:nvSpPr>
          <p:cNvPr id="277" name="Google Shape;277;p21"/>
          <p:cNvSpPr txBox="1"/>
          <p:nvPr>
            <p:ph idx="2" type="body"/>
          </p:nvPr>
        </p:nvSpPr>
        <p:spPr>
          <a:xfrm>
            <a:off x="6790780" y="3019352"/>
            <a:ext cx="4767300" cy="3099300"/>
          </a:xfrm>
          <a:prstGeom prst="rect">
            <a:avLst/>
          </a:prstGeom>
          <a:noFill/>
          <a:ln>
            <a:noFill/>
          </a:ln>
        </p:spPr>
        <p:txBody>
          <a:bodyPr anchorCtr="0" anchor="t" bIns="45700" lIns="0" spcFirstLastPara="1" rIns="91425" wrap="square" tIns="45700">
            <a:normAutofit/>
          </a:bodyPr>
          <a:lstStyle/>
          <a:p>
            <a:pPr indent="0" lvl="0" marL="0" rtl="0" algn="l">
              <a:lnSpc>
                <a:spcPct val="150000"/>
              </a:lnSpc>
              <a:spcBef>
                <a:spcPts val="0"/>
              </a:spcBef>
              <a:spcAft>
                <a:spcPts val="0"/>
              </a:spcAft>
              <a:buClr>
                <a:schemeClr val="dk2"/>
              </a:buClr>
              <a:buSzPts val="1200"/>
              <a:buNone/>
            </a:pPr>
            <a:r>
              <a:rPr lang="en-US"/>
              <a:t>Dari Visualisasi disamping dapat di pahami bahwa mayoritas customer berasal dari city tier 1, dan customer dengan conversion rate high tertinggi pun juga berasal dari Tier 1. dan City Tier 2 menjadi area dengan tingkat Conversion Rate terendah.</a:t>
            </a:r>
            <a:endParaRPr/>
          </a:p>
          <a:p>
            <a:pPr indent="-152400" lvl="0" marL="228600" rtl="0" algn="l">
              <a:lnSpc>
                <a:spcPct val="150000"/>
              </a:lnSpc>
              <a:spcBef>
                <a:spcPts val="1000"/>
              </a:spcBef>
              <a:spcAft>
                <a:spcPts val="0"/>
              </a:spcAft>
              <a:buClr>
                <a:schemeClr val="dk2"/>
              </a:buClr>
              <a:buSzPts val="1200"/>
              <a:buNone/>
            </a:pPr>
            <a:r>
              <a:t/>
            </a:r>
            <a:endParaRPr/>
          </a:p>
        </p:txBody>
      </p:sp>
      <p:sp>
        <p:nvSpPr>
          <p:cNvPr id="278" name="Google Shape;278;p21"/>
          <p:cNvSpPr/>
          <p:nvPr/>
        </p:nvSpPr>
        <p:spPr>
          <a:xfrm>
            <a:off x="150829" y="3429000"/>
            <a:ext cx="509047" cy="3235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9" name="Google Shape;279;p21"/>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280" name="Google Shape;280;p21"/>
          <p:cNvPicPr preferRelativeResize="0"/>
          <p:nvPr/>
        </p:nvPicPr>
        <p:blipFill rotWithShape="1">
          <a:blip r:embed="rId3">
            <a:alphaModFix/>
          </a:blip>
          <a:srcRect b="0" l="0" r="0" t="0"/>
          <a:stretch/>
        </p:blipFill>
        <p:spPr>
          <a:xfrm>
            <a:off x="1008686" y="2247679"/>
            <a:ext cx="5502259" cy="4005704"/>
          </a:xfrm>
          <a:prstGeom prst="rect">
            <a:avLst/>
          </a:prstGeom>
          <a:noFill/>
          <a:ln>
            <a:noFill/>
          </a:ln>
        </p:spPr>
      </p:pic>
      <p:pic>
        <p:nvPicPr>
          <p:cNvPr id="281" name="Google Shape;281;p21"/>
          <p:cNvPicPr preferRelativeResize="0"/>
          <p:nvPr/>
        </p:nvPicPr>
        <p:blipFill rotWithShape="1">
          <a:blip r:embed="rId4">
            <a:alphaModFix/>
          </a:blip>
          <a:srcRect b="0" l="0" r="0" t="0"/>
          <a:stretch/>
        </p:blipFill>
        <p:spPr>
          <a:xfrm>
            <a:off x="1392852" y="1101780"/>
            <a:ext cx="4733925" cy="723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6790779" y="839972"/>
            <a:ext cx="5482919" cy="1342045"/>
          </a:xfrm>
          <a:prstGeom prst="rect">
            <a:avLst/>
          </a:prstGeom>
          <a:noFill/>
          <a:ln>
            <a:noFill/>
          </a:ln>
        </p:spPr>
        <p:txBody>
          <a:bodyPr anchorCtr="0" anchor="b" bIns="45700" lIns="0"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Gill Sans"/>
              <a:buNone/>
            </a:pPr>
            <a:r>
              <a:rPr lang="en-US"/>
              <a:t>NUMBER OF CHILDREN  VISITING</a:t>
            </a:r>
            <a:endParaRPr/>
          </a:p>
        </p:txBody>
      </p:sp>
      <p:sp>
        <p:nvSpPr>
          <p:cNvPr id="287" name="Google Shape;287;p22"/>
          <p:cNvSpPr txBox="1"/>
          <p:nvPr>
            <p:ph idx="2" type="body"/>
          </p:nvPr>
        </p:nvSpPr>
        <p:spPr>
          <a:xfrm>
            <a:off x="6790780" y="3060052"/>
            <a:ext cx="4767300" cy="3099300"/>
          </a:xfrm>
          <a:prstGeom prst="rect">
            <a:avLst/>
          </a:prstGeom>
          <a:noFill/>
          <a:ln>
            <a:noFill/>
          </a:ln>
        </p:spPr>
        <p:txBody>
          <a:bodyPr anchorCtr="0" anchor="t" bIns="45700" lIns="0" spcFirstLastPara="1" rIns="91425" wrap="square" tIns="45700">
            <a:normAutofit/>
          </a:bodyPr>
          <a:lstStyle/>
          <a:p>
            <a:pPr indent="0" lvl="0" marL="0" rtl="0" algn="just">
              <a:lnSpc>
                <a:spcPct val="90000"/>
              </a:lnSpc>
              <a:spcBef>
                <a:spcPts val="0"/>
              </a:spcBef>
              <a:spcAft>
                <a:spcPts val="0"/>
              </a:spcAft>
              <a:buClr>
                <a:schemeClr val="dk2"/>
              </a:buClr>
              <a:buSzPts val="1800"/>
              <a:buNone/>
            </a:pPr>
            <a:r>
              <a:rPr lang="en-US" sz="1800"/>
              <a:t>Berdasarkan visualisasi disamping feasibility customer conversion menunjukkan preferensi untuk berpergian customer adalah dengan 1 anak sebagai preferensi paling tinggi. </a:t>
            </a:r>
            <a:endParaRPr sz="1800"/>
          </a:p>
          <a:p>
            <a:pPr indent="0" lvl="0" marL="0" rtl="0" algn="just">
              <a:lnSpc>
                <a:spcPct val="90000"/>
              </a:lnSpc>
              <a:spcBef>
                <a:spcPts val="0"/>
              </a:spcBef>
              <a:spcAft>
                <a:spcPts val="0"/>
              </a:spcAft>
              <a:buClr>
                <a:schemeClr val="dk2"/>
              </a:buClr>
              <a:buSzPts val="1800"/>
              <a:buFont typeface="Arial"/>
              <a:buNone/>
            </a:pPr>
            <a:r>
              <a:rPr lang="en-US" sz="1800"/>
              <a:t> diikuti dengan travelling dengan 2 anak, dan single travelling</a:t>
            </a:r>
            <a:endParaRPr sz="1800"/>
          </a:p>
          <a:p>
            <a:pPr indent="0" lvl="0" marL="0" rtl="0" algn="l">
              <a:lnSpc>
                <a:spcPct val="150000"/>
              </a:lnSpc>
              <a:spcBef>
                <a:spcPts val="0"/>
              </a:spcBef>
              <a:spcAft>
                <a:spcPts val="0"/>
              </a:spcAft>
              <a:buClr>
                <a:schemeClr val="dk2"/>
              </a:buClr>
              <a:buSzPts val="1200"/>
              <a:buNone/>
            </a:pPr>
            <a:r>
              <a:t/>
            </a:r>
            <a:endParaRPr/>
          </a:p>
          <a:p>
            <a:pPr indent="-152400" lvl="0" marL="228600" rtl="0" algn="l">
              <a:lnSpc>
                <a:spcPct val="150000"/>
              </a:lnSpc>
              <a:spcBef>
                <a:spcPts val="1000"/>
              </a:spcBef>
              <a:spcAft>
                <a:spcPts val="0"/>
              </a:spcAft>
              <a:buClr>
                <a:schemeClr val="dk2"/>
              </a:buClr>
              <a:buSzPts val="1200"/>
              <a:buNone/>
            </a:pPr>
            <a:r>
              <a:t/>
            </a:r>
            <a:endParaRPr/>
          </a:p>
        </p:txBody>
      </p:sp>
      <p:sp>
        <p:nvSpPr>
          <p:cNvPr id="288" name="Google Shape;288;p22"/>
          <p:cNvSpPr/>
          <p:nvPr/>
        </p:nvSpPr>
        <p:spPr>
          <a:xfrm>
            <a:off x="150829" y="3429000"/>
            <a:ext cx="509047" cy="3235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9" name="Google Shape;289;p22"/>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290" name="Google Shape;290;p22"/>
          <p:cNvPicPr preferRelativeResize="0"/>
          <p:nvPr/>
        </p:nvPicPr>
        <p:blipFill rotWithShape="1">
          <a:blip r:embed="rId3">
            <a:alphaModFix/>
          </a:blip>
          <a:srcRect b="0" l="0" r="0" t="0"/>
          <a:stretch/>
        </p:blipFill>
        <p:spPr>
          <a:xfrm>
            <a:off x="781442" y="1707285"/>
            <a:ext cx="5789040" cy="49574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Gill Sans"/>
              <a:buNone/>
            </a:pPr>
            <a:r>
              <a:rPr lang="en-US"/>
              <a:t>NUMBER OF PERSON VISITING</a:t>
            </a:r>
            <a:endParaRPr/>
          </a:p>
        </p:txBody>
      </p:sp>
      <p:sp>
        <p:nvSpPr>
          <p:cNvPr id="296" name="Google Shape;296;p23"/>
          <p:cNvSpPr txBox="1"/>
          <p:nvPr>
            <p:ph idx="2" type="body"/>
          </p:nvPr>
        </p:nvSpPr>
        <p:spPr>
          <a:xfrm>
            <a:off x="6790780" y="3019352"/>
            <a:ext cx="4767300" cy="3099300"/>
          </a:xfrm>
          <a:prstGeom prst="rect">
            <a:avLst/>
          </a:prstGeom>
          <a:noFill/>
          <a:ln>
            <a:noFill/>
          </a:ln>
        </p:spPr>
        <p:txBody>
          <a:bodyPr anchorCtr="0" anchor="t" bIns="45700" lIns="0" spcFirstLastPara="1" rIns="91425" wrap="square" tIns="45700">
            <a:normAutofit/>
          </a:bodyPr>
          <a:lstStyle/>
          <a:p>
            <a:pPr indent="0" lvl="0" marL="0" rtl="0" algn="l">
              <a:lnSpc>
                <a:spcPct val="150000"/>
              </a:lnSpc>
              <a:spcBef>
                <a:spcPts val="0"/>
              </a:spcBef>
              <a:spcAft>
                <a:spcPts val="0"/>
              </a:spcAft>
              <a:buClr>
                <a:schemeClr val="dk2"/>
              </a:buClr>
              <a:buSzPts val="1200"/>
              <a:buNone/>
            </a:pPr>
            <a:r>
              <a:rPr lang="en-US"/>
              <a:t>berdasarkan visualisasi disamping preferensi customer untuk travelling dalam group 3 - 4 orang adalah yang tertinggi. dan preferensi untuk single travel atau group total sama dengan atau lebih dari 5 orang adalah paling rendah</a:t>
            </a:r>
            <a:endParaRPr/>
          </a:p>
          <a:p>
            <a:pPr indent="-152400" lvl="0" marL="228600" rtl="0" algn="l">
              <a:lnSpc>
                <a:spcPct val="150000"/>
              </a:lnSpc>
              <a:spcBef>
                <a:spcPts val="1000"/>
              </a:spcBef>
              <a:spcAft>
                <a:spcPts val="0"/>
              </a:spcAft>
              <a:buClr>
                <a:schemeClr val="dk2"/>
              </a:buClr>
              <a:buSzPts val="1200"/>
              <a:buNone/>
            </a:pPr>
            <a:r>
              <a:t/>
            </a:r>
            <a:endParaRPr/>
          </a:p>
        </p:txBody>
      </p:sp>
      <p:sp>
        <p:nvSpPr>
          <p:cNvPr id="297" name="Google Shape;297;p23"/>
          <p:cNvSpPr/>
          <p:nvPr/>
        </p:nvSpPr>
        <p:spPr>
          <a:xfrm>
            <a:off x="150829" y="3429000"/>
            <a:ext cx="509047" cy="3235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98" name="Google Shape;298;p23"/>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299" name="Google Shape;299;p23"/>
          <p:cNvPicPr preferRelativeResize="0"/>
          <p:nvPr/>
        </p:nvPicPr>
        <p:blipFill rotWithShape="1">
          <a:blip r:embed="rId3">
            <a:alphaModFix/>
          </a:blip>
          <a:srcRect b="0" l="0" r="0" t="0"/>
          <a:stretch/>
        </p:blipFill>
        <p:spPr>
          <a:xfrm>
            <a:off x="633958" y="1532956"/>
            <a:ext cx="5927098" cy="51317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6790780" y="839972"/>
            <a:ext cx="4767262" cy="1342045"/>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2"/>
              </a:buClr>
              <a:buSzPts val="4400"/>
              <a:buFont typeface="Gill Sans"/>
              <a:buNone/>
            </a:pPr>
            <a:r>
              <a:rPr lang="en-US"/>
              <a:t>NUMBER OF FOLLOW UPS</a:t>
            </a:r>
            <a:endParaRPr/>
          </a:p>
        </p:txBody>
      </p:sp>
      <p:sp>
        <p:nvSpPr>
          <p:cNvPr id="305" name="Google Shape;305;p24"/>
          <p:cNvSpPr txBox="1"/>
          <p:nvPr>
            <p:ph idx="2" type="body"/>
          </p:nvPr>
        </p:nvSpPr>
        <p:spPr>
          <a:xfrm>
            <a:off x="6790780" y="3019352"/>
            <a:ext cx="4767300" cy="3099300"/>
          </a:xfrm>
          <a:prstGeom prst="rect">
            <a:avLst/>
          </a:prstGeom>
          <a:noFill/>
          <a:ln>
            <a:noFill/>
          </a:ln>
        </p:spPr>
        <p:txBody>
          <a:bodyPr anchorCtr="0" anchor="t" bIns="45700" lIns="0" spcFirstLastPara="1" rIns="91425" wrap="square" tIns="45700">
            <a:normAutofit/>
          </a:bodyPr>
          <a:lstStyle/>
          <a:p>
            <a:pPr indent="0" lvl="0" marL="0" rtl="0" algn="l">
              <a:lnSpc>
                <a:spcPct val="150000"/>
              </a:lnSpc>
              <a:spcBef>
                <a:spcPts val="0"/>
              </a:spcBef>
              <a:spcAft>
                <a:spcPts val="0"/>
              </a:spcAft>
              <a:buClr>
                <a:schemeClr val="dk2"/>
              </a:buClr>
              <a:buSzPts val="1200"/>
              <a:buNone/>
            </a:pPr>
            <a:r>
              <a:rPr lang="en-US"/>
              <a:t>Visualisasi diaamping menunjukan bahwal follow up mayoritas dilakukan sebanyak 4x, dan di Chance customer yang memiliki probabilitas conversion rate tinggi juga di follow up sebanyak 4x, yang menunjukan bahwa idealnya untuk follow up adalah 4 kali</a:t>
            </a:r>
            <a:endParaRPr/>
          </a:p>
          <a:p>
            <a:pPr indent="-152400" lvl="0" marL="228600" rtl="0" algn="l">
              <a:lnSpc>
                <a:spcPct val="150000"/>
              </a:lnSpc>
              <a:spcBef>
                <a:spcPts val="1000"/>
              </a:spcBef>
              <a:spcAft>
                <a:spcPts val="0"/>
              </a:spcAft>
              <a:buClr>
                <a:schemeClr val="dk2"/>
              </a:buClr>
              <a:buSzPts val="1200"/>
              <a:buNone/>
            </a:pPr>
            <a:r>
              <a:t/>
            </a:r>
            <a:endParaRPr/>
          </a:p>
        </p:txBody>
      </p:sp>
      <p:sp>
        <p:nvSpPr>
          <p:cNvPr id="306" name="Google Shape;306;p24"/>
          <p:cNvSpPr/>
          <p:nvPr/>
        </p:nvSpPr>
        <p:spPr>
          <a:xfrm>
            <a:off x="150829" y="3429000"/>
            <a:ext cx="509047" cy="3235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7" name="Google Shape;307;p24"/>
          <p:cNvSpPr txBox="1"/>
          <p:nvPr>
            <p:ph idx="1" type="body"/>
          </p:nvPr>
        </p:nvSpPr>
        <p:spPr>
          <a:xfrm>
            <a:off x="1363424" y="2367777"/>
            <a:ext cx="5056426" cy="379143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2"/>
              </a:buClr>
              <a:buSzPts val="2000"/>
              <a:buNone/>
            </a:pPr>
            <a:r>
              <a:t/>
            </a:r>
            <a:endParaRPr/>
          </a:p>
        </p:txBody>
      </p:sp>
      <p:pic>
        <p:nvPicPr>
          <p:cNvPr id="308" name="Google Shape;308;p24"/>
          <p:cNvPicPr preferRelativeResize="0"/>
          <p:nvPr/>
        </p:nvPicPr>
        <p:blipFill rotWithShape="1">
          <a:blip r:embed="rId3">
            <a:alphaModFix/>
          </a:blip>
          <a:srcRect b="0" l="0" r="0" t="0"/>
          <a:stretch/>
        </p:blipFill>
        <p:spPr>
          <a:xfrm>
            <a:off x="954633" y="1874865"/>
            <a:ext cx="5650682" cy="4428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3"/>
          <p:cNvPicPr preferRelativeResize="0"/>
          <p:nvPr/>
        </p:nvPicPr>
        <p:blipFill rotWithShape="1">
          <a:blip r:embed="rId4">
            <a:alphaModFix/>
          </a:blip>
          <a:srcRect b="0" l="0" r="0" t="0"/>
          <a:stretch/>
        </p:blipFill>
        <p:spPr>
          <a:xfrm>
            <a:off x="844457" y="950088"/>
            <a:ext cx="5448300" cy="3838575"/>
          </a:xfrm>
          <a:prstGeom prst="rect">
            <a:avLst/>
          </a:prstGeom>
          <a:noFill/>
          <a:ln>
            <a:noFill/>
          </a:ln>
        </p:spPr>
      </p:pic>
      <p:pic>
        <p:nvPicPr>
          <p:cNvPr id="124" name="Google Shape;124;p3"/>
          <p:cNvPicPr preferRelativeResize="0"/>
          <p:nvPr/>
        </p:nvPicPr>
        <p:blipFill rotWithShape="1">
          <a:blip r:embed="rId5">
            <a:alphaModFix/>
          </a:blip>
          <a:srcRect b="0" l="0" r="0" t="0"/>
          <a:stretch/>
        </p:blipFill>
        <p:spPr>
          <a:xfrm>
            <a:off x="6331937" y="950088"/>
            <a:ext cx="5781675" cy="4011719"/>
          </a:xfrm>
          <a:prstGeom prst="rect">
            <a:avLst/>
          </a:prstGeom>
          <a:noFill/>
          <a:ln>
            <a:noFill/>
          </a:ln>
        </p:spPr>
      </p:pic>
      <p:sp>
        <p:nvSpPr>
          <p:cNvPr id="125" name="Google Shape;125;p3"/>
          <p:cNvSpPr txBox="1"/>
          <p:nvPr>
            <p:ph type="title"/>
          </p:nvPr>
        </p:nvSpPr>
        <p:spPr>
          <a:xfrm>
            <a:off x="1224156" y="113121"/>
            <a:ext cx="4767262" cy="9235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AGE</a:t>
            </a:r>
            <a:endParaRPr/>
          </a:p>
        </p:txBody>
      </p:sp>
      <p:sp>
        <p:nvSpPr>
          <p:cNvPr id="126" name="Google Shape;126;p3"/>
          <p:cNvSpPr txBox="1"/>
          <p:nvPr/>
        </p:nvSpPr>
        <p:spPr>
          <a:xfrm>
            <a:off x="6966651" y="113121"/>
            <a:ext cx="4767262" cy="923540"/>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ctr">
              <a:lnSpc>
                <a:spcPct val="90000"/>
              </a:lnSpc>
              <a:spcBef>
                <a:spcPts val="0"/>
              </a:spcBef>
              <a:spcAft>
                <a:spcPts val="0"/>
              </a:spcAft>
              <a:buClr>
                <a:schemeClr val="dk2"/>
              </a:buClr>
              <a:buSzPct val="100000"/>
              <a:buFont typeface="Gill Sans"/>
              <a:buNone/>
            </a:pPr>
            <a:r>
              <a:rPr b="1" i="0" lang="en-US" sz="4400" u="none" cap="none" strike="noStrike">
                <a:solidFill>
                  <a:schemeClr val="dk2"/>
                </a:solidFill>
                <a:latin typeface="Gill Sans"/>
                <a:ea typeface="Gill Sans"/>
                <a:cs typeface="Gill Sans"/>
                <a:sym typeface="Gill Sans"/>
              </a:rPr>
              <a:t>MONTHLY INCOME</a:t>
            </a:r>
            <a:endParaRPr/>
          </a:p>
        </p:txBody>
      </p:sp>
      <p:sp>
        <p:nvSpPr>
          <p:cNvPr id="127" name="Google Shape;127;p3"/>
          <p:cNvSpPr txBox="1"/>
          <p:nvPr/>
        </p:nvSpPr>
        <p:spPr>
          <a:xfrm>
            <a:off x="1380325" y="4963225"/>
            <a:ext cx="5171400" cy="189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800"/>
              <a:buFont typeface="Arial"/>
              <a:buNone/>
            </a:pPr>
            <a:r>
              <a:rPr lang="en-US" sz="1800">
                <a:solidFill>
                  <a:schemeClr val="dk2"/>
                </a:solidFill>
                <a:latin typeface="Gill Sans"/>
                <a:ea typeface="Gill Sans"/>
                <a:cs typeface="Gill Sans"/>
                <a:sym typeface="Gill Sans"/>
              </a:rPr>
              <a:t>dari</a:t>
            </a:r>
            <a:r>
              <a:rPr b="0" i="0" lang="en-US" sz="1800" u="none" cap="none" strike="noStrike">
                <a:solidFill>
                  <a:schemeClr val="dk2"/>
                </a:solidFill>
                <a:latin typeface="Gill Sans"/>
                <a:ea typeface="Gill Sans"/>
                <a:cs typeface="Gill Sans"/>
                <a:sym typeface="Gill Sans"/>
              </a:rPr>
              <a:t> visualisasi di atas dapat dilihat pada sebaran distribusi Low, customer yang</a:t>
            </a:r>
            <a:r>
              <a:rPr lang="en-US" sz="1800">
                <a:solidFill>
                  <a:schemeClr val="dk2"/>
                </a:solidFill>
                <a:latin typeface="Gill Sans"/>
                <a:ea typeface="Gill Sans"/>
                <a:cs typeface="Gill Sans"/>
                <a:sym typeface="Gill Sans"/>
              </a:rPr>
              <a:t> </a:t>
            </a:r>
            <a:r>
              <a:rPr lang="en-US" sz="1800">
                <a:solidFill>
                  <a:schemeClr val="dk2"/>
                </a:solidFill>
                <a:latin typeface="Gill Sans"/>
                <a:ea typeface="Gill Sans"/>
                <a:cs typeface="Gill Sans"/>
                <a:sym typeface="Gill Sans"/>
              </a:rPr>
              <a:t>feasibility </a:t>
            </a:r>
            <a:r>
              <a:rPr b="0" i="0" lang="en-US" sz="1800" u="none" cap="none" strike="noStrike">
                <a:solidFill>
                  <a:schemeClr val="dk2"/>
                </a:solidFill>
                <a:latin typeface="Gill Sans"/>
                <a:ea typeface="Gill Sans"/>
                <a:cs typeface="Gill Sans"/>
                <a:sym typeface="Gill Sans"/>
              </a:rPr>
              <a:t>conversion ratenya low diper</a:t>
            </a:r>
            <a:r>
              <a:rPr lang="en-US" sz="1800">
                <a:solidFill>
                  <a:schemeClr val="dk2"/>
                </a:solidFill>
                <a:latin typeface="Gill Sans"/>
                <a:ea typeface="Gill Sans"/>
                <a:cs typeface="Gill Sans"/>
                <a:sym typeface="Gill Sans"/>
              </a:rPr>
              <a:t>kirakan berusia</a:t>
            </a:r>
            <a:r>
              <a:rPr b="0" i="0" lang="en-US" sz="1800" u="none" cap="none" strike="noStrike">
                <a:solidFill>
                  <a:schemeClr val="dk2"/>
                </a:solidFill>
                <a:latin typeface="Gill Sans"/>
                <a:ea typeface="Gill Sans"/>
                <a:cs typeface="Gill Sans"/>
                <a:sym typeface="Gill Sans"/>
              </a:rPr>
              <a:t> &gt;40 tahun.  </a:t>
            </a:r>
            <a:r>
              <a:rPr lang="en-US" sz="1800">
                <a:solidFill>
                  <a:schemeClr val="dk2"/>
                </a:solidFill>
                <a:latin typeface="Gill Sans"/>
                <a:ea typeface="Gill Sans"/>
                <a:cs typeface="Gill Sans"/>
                <a:sym typeface="Gill Sans"/>
              </a:rPr>
              <a:t>dan customer yang High Feasibility conversion ratenya berada di umur </a:t>
            </a:r>
            <a:r>
              <a:rPr lang="en-US" sz="1800">
                <a:solidFill>
                  <a:schemeClr val="dk2"/>
                </a:solidFill>
                <a:latin typeface="Gill Sans"/>
                <a:ea typeface="Gill Sans"/>
                <a:cs typeface="Gill Sans"/>
                <a:sym typeface="Gill Sans"/>
              </a:rPr>
              <a:t>25 – 35 yang diasumsikan sebagai </a:t>
            </a:r>
            <a:r>
              <a:rPr b="0" i="0" lang="en-US" sz="1800" u="none" cap="none" strike="noStrike">
                <a:solidFill>
                  <a:schemeClr val="dk2"/>
                </a:solidFill>
                <a:latin typeface="Gill Sans"/>
                <a:ea typeface="Gill Sans"/>
                <a:cs typeface="Gill Sans"/>
                <a:sym typeface="Gill Sans"/>
              </a:rPr>
              <a:t>umur produktif dengan asumsi kondisi finansial stabil</a:t>
            </a:r>
            <a:r>
              <a:rPr lang="en-US" sz="1800">
                <a:solidFill>
                  <a:schemeClr val="dk2"/>
                </a:solidFill>
                <a:latin typeface="Gill Sans"/>
                <a:ea typeface="Gill Sans"/>
                <a:cs typeface="Gill Sans"/>
                <a:sym typeface="Gill Sans"/>
              </a:rPr>
              <a:t>.</a:t>
            </a:r>
            <a:r>
              <a:rPr b="0" i="0" lang="en-US" sz="1800" u="none" cap="none" strike="noStrike">
                <a:solidFill>
                  <a:schemeClr val="dk2"/>
                </a:solidFill>
                <a:latin typeface="Gill Sans"/>
                <a:ea typeface="Gill Sans"/>
                <a:cs typeface="Gill Sans"/>
                <a:sym typeface="Gill Sans"/>
              </a:rPr>
              <a:t>.</a:t>
            </a:r>
            <a:endParaRPr/>
          </a:p>
        </p:txBody>
      </p:sp>
      <p:sp>
        <p:nvSpPr>
          <p:cNvPr id="128" name="Google Shape;128;p3"/>
          <p:cNvSpPr txBox="1"/>
          <p:nvPr/>
        </p:nvSpPr>
        <p:spPr>
          <a:xfrm>
            <a:off x="6864527" y="4978925"/>
            <a:ext cx="5327400" cy="1894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2"/>
              </a:buClr>
              <a:buSzPts val="1800"/>
              <a:buFont typeface="Arial"/>
              <a:buNone/>
            </a:pPr>
            <a:r>
              <a:rPr b="0" i="0" lang="en-US" sz="1800" u="none" cap="none" strike="noStrike">
                <a:solidFill>
                  <a:schemeClr val="dk2"/>
                </a:solidFill>
                <a:latin typeface="Gill Sans"/>
                <a:ea typeface="Gill Sans"/>
                <a:cs typeface="Gill Sans"/>
                <a:sym typeface="Gill Sans"/>
              </a:rPr>
              <a:t>Berdasarkan visualisasi di atas dapat dilihat bahwa pada sebaran distribusi customer dengan Low conversion rate</a:t>
            </a:r>
            <a:r>
              <a:rPr lang="en-US" sz="1800">
                <a:solidFill>
                  <a:schemeClr val="dk2"/>
                </a:solidFill>
                <a:latin typeface="Gill Sans"/>
                <a:ea typeface="Gill Sans"/>
                <a:cs typeface="Gill Sans"/>
                <a:sym typeface="Gill Sans"/>
              </a:rPr>
              <a:t> memiliki </a:t>
            </a:r>
            <a:r>
              <a:rPr b="0" i="0" lang="en-US" sz="1800" u="none" cap="none" strike="noStrike">
                <a:solidFill>
                  <a:schemeClr val="dk2"/>
                </a:solidFill>
                <a:latin typeface="Gill Sans"/>
                <a:ea typeface="Gill Sans"/>
                <a:cs typeface="Gill Sans"/>
                <a:sym typeface="Gill Sans"/>
              </a:rPr>
              <a:t>pendapatan berkisar sebesar 17000</a:t>
            </a:r>
            <a:r>
              <a:rPr lang="en-US" sz="1800">
                <a:solidFill>
                  <a:schemeClr val="dk2"/>
                </a:solidFill>
                <a:latin typeface="Gill Sans"/>
                <a:ea typeface="Gill Sans"/>
                <a:cs typeface="Gill Sans"/>
                <a:sym typeface="Gill Sans"/>
              </a:rPr>
              <a:t> - </a:t>
            </a:r>
            <a:r>
              <a:rPr b="0" i="0" lang="en-US" sz="1800" u="none" cap="none" strike="noStrike">
                <a:solidFill>
                  <a:schemeClr val="dk2"/>
                </a:solidFill>
                <a:latin typeface="Gill Sans"/>
                <a:ea typeface="Gill Sans"/>
                <a:cs typeface="Gill Sans"/>
                <a:sym typeface="Gill Sans"/>
              </a:rPr>
              <a:t> 23.000. </a:t>
            </a:r>
            <a:r>
              <a:rPr lang="en-US" sz="1800">
                <a:solidFill>
                  <a:schemeClr val="dk2"/>
                </a:solidFill>
                <a:latin typeface="Gill Sans"/>
                <a:ea typeface="Gill Sans"/>
                <a:cs typeface="Gill Sans"/>
                <a:sym typeface="Gill Sans"/>
              </a:rPr>
              <a:t>sedangkan </a:t>
            </a:r>
            <a:r>
              <a:rPr b="0" i="0" lang="en-US" sz="1800" u="none" cap="none" strike="noStrike">
                <a:solidFill>
                  <a:schemeClr val="dk2"/>
                </a:solidFill>
                <a:latin typeface="Gill Sans"/>
                <a:ea typeface="Gill Sans"/>
                <a:cs typeface="Gill Sans"/>
                <a:sym typeface="Gill Sans"/>
              </a:rPr>
              <a:t>High Conversion Rate customer, </a:t>
            </a:r>
            <a:r>
              <a:rPr lang="en-US" sz="1800">
                <a:solidFill>
                  <a:schemeClr val="dk2"/>
                </a:solidFill>
                <a:latin typeface="Gill Sans"/>
                <a:ea typeface="Gill Sans"/>
                <a:cs typeface="Gill Sans"/>
                <a:sym typeface="Gill Sans"/>
              </a:rPr>
              <a:t>memiliki kisaran </a:t>
            </a:r>
            <a:r>
              <a:rPr b="0" i="0" lang="en-US" sz="1800" u="none" cap="none" strike="noStrike">
                <a:solidFill>
                  <a:schemeClr val="dk2"/>
                </a:solidFill>
                <a:latin typeface="Gill Sans"/>
                <a:ea typeface="Gill Sans"/>
                <a:cs typeface="Gill Sans"/>
                <a:sym typeface="Gill Sans"/>
              </a:rPr>
              <a:t>pendapatan sebesar 17000 dan 23.000. </a:t>
            </a:r>
            <a:endParaRPr/>
          </a:p>
        </p:txBody>
      </p:sp>
      <p:sp>
        <p:nvSpPr>
          <p:cNvPr id="129" name="Google Shape;129;p3"/>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838200" y="191407"/>
            <a:ext cx="10515600" cy="987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AGE</a:t>
            </a:r>
            <a:endParaRPr/>
          </a:p>
        </p:txBody>
      </p:sp>
      <p:pic>
        <p:nvPicPr>
          <p:cNvPr id="135" name="Google Shape;135;p4"/>
          <p:cNvPicPr preferRelativeResize="0"/>
          <p:nvPr/>
        </p:nvPicPr>
        <p:blipFill rotWithShape="1">
          <a:blip r:embed="rId4">
            <a:alphaModFix/>
          </a:blip>
          <a:srcRect b="0" l="0" r="0" t="0"/>
          <a:stretch/>
        </p:blipFill>
        <p:spPr>
          <a:xfrm>
            <a:off x="527760" y="876056"/>
            <a:ext cx="5019675" cy="4067175"/>
          </a:xfrm>
          <a:prstGeom prst="rect">
            <a:avLst/>
          </a:prstGeom>
          <a:noFill/>
          <a:ln>
            <a:noFill/>
          </a:ln>
        </p:spPr>
      </p:pic>
      <p:sp>
        <p:nvSpPr>
          <p:cNvPr id="136" name="Google Shape;136;p4"/>
          <p:cNvSpPr txBox="1"/>
          <p:nvPr/>
        </p:nvSpPr>
        <p:spPr>
          <a:xfrm>
            <a:off x="373852" y="4690575"/>
            <a:ext cx="6526200" cy="189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1800"/>
              <a:buFont typeface="Arial"/>
              <a:buNone/>
            </a:pPr>
            <a:r>
              <a:rPr lang="en-US" sz="1800">
                <a:solidFill>
                  <a:schemeClr val="dk2"/>
                </a:solidFill>
                <a:latin typeface="Gill Sans"/>
                <a:ea typeface="Gill Sans"/>
                <a:cs typeface="Gill Sans"/>
                <a:sym typeface="Gill Sans"/>
              </a:rPr>
              <a:t>dari visualisasi di samping dapat dilihat pada sebaran distribusi Low, customer yang feasibility conversion ratenya low diperkirakan berusia &gt;40 tahun.  dan customer yang High Feasibility conversion ratenhya berada di umur 25 – 35 yang diasumsikan sebagai umur produktif dengan asumsi kondisi finansial stabil..</a:t>
            </a:r>
            <a:endParaRPr>
              <a:solidFill>
                <a:schemeClr val="dk2"/>
              </a:solidFill>
            </a:endParaRPr>
          </a:p>
          <a:p>
            <a:pPr indent="0" lvl="0" marL="0" marR="0" rtl="0" algn="l">
              <a:lnSpc>
                <a:spcPct val="90000"/>
              </a:lnSpc>
              <a:spcBef>
                <a:spcPts val="0"/>
              </a:spcBef>
              <a:spcAft>
                <a:spcPts val="0"/>
              </a:spcAft>
              <a:buClr>
                <a:schemeClr val="dk2"/>
              </a:buClr>
              <a:buSzPts val="1800"/>
              <a:buFont typeface="Arial"/>
              <a:buNone/>
            </a:pPr>
            <a:r>
              <a:t/>
            </a:r>
            <a:endParaRPr sz="1800">
              <a:solidFill>
                <a:schemeClr val="dk2"/>
              </a:solidFill>
              <a:latin typeface="Gill Sans"/>
              <a:ea typeface="Gill Sans"/>
              <a:cs typeface="Gill Sans"/>
              <a:sym typeface="Gill Sans"/>
            </a:endParaRPr>
          </a:p>
        </p:txBody>
      </p:sp>
      <p:sp>
        <p:nvSpPr>
          <p:cNvPr id="137" name="Google Shape;137;p4"/>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38" name="Google Shape;138;p4"/>
          <p:cNvPicPr preferRelativeResize="0"/>
          <p:nvPr/>
        </p:nvPicPr>
        <p:blipFill rotWithShape="1">
          <a:blip r:embed="rId5">
            <a:alphaModFix/>
          </a:blip>
          <a:srcRect b="0" l="0" r="0" t="0"/>
          <a:stretch/>
        </p:blipFill>
        <p:spPr>
          <a:xfrm>
            <a:off x="5789371" y="982775"/>
            <a:ext cx="5819775" cy="420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838200" y="191407"/>
            <a:ext cx="10515600" cy="9869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MONTHLY INCOME</a:t>
            </a:r>
            <a:endParaRPr/>
          </a:p>
        </p:txBody>
      </p:sp>
      <p:sp>
        <p:nvSpPr>
          <p:cNvPr id="144" name="Google Shape;144;p5"/>
          <p:cNvSpPr txBox="1"/>
          <p:nvPr/>
        </p:nvSpPr>
        <p:spPr>
          <a:xfrm>
            <a:off x="6206817" y="3794290"/>
            <a:ext cx="5327400" cy="1894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Font typeface="Arial"/>
              <a:buNone/>
            </a:pPr>
            <a:r>
              <a:rPr lang="en-US" sz="1800">
                <a:solidFill>
                  <a:schemeClr val="dk1"/>
                </a:solidFill>
                <a:latin typeface="Gill Sans"/>
                <a:ea typeface="Gill Sans"/>
                <a:cs typeface="Gill Sans"/>
                <a:sym typeface="Gill Sans"/>
              </a:rPr>
              <a:t>Berdasarkan visualisasi di atas dapat dilihat bahwa pada sebaran distribusi customer dengan Low conversion rate memiliki pendapatan berkisar sebesar 20.000 -  38 .000. sedangkan High Conversion Rate customer, memiliki kisaran pendapatan sebesar 17.000 - 23.000.</a:t>
            </a:r>
            <a:endParaRPr>
              <a:solidFill>
                <a:schemeClr val="dk2"/>
              </a:solidFill>
            </a:endParaRPr>
          </a:p>
          <a:p>
            <a:pPr indent="0" lvl="0" marL="0" marR="0" rtl="0" algn="just">
              <a:lnSpc>
                <a:spcPct val="90000"/>
              </a:lnSpc>
              <a:spcBef>
                <a:spcPts val="0"/>
              </a:spcBef>
              <a:spcAft>
                <a:spcPts val="0"/>
              </a:spcAft>
              <a:buClr>
                <a:schemeClr val="dk2"/>
              </a:buClr>
              <a:buSzPts val="1800"/>
              <a:buFont typeface="Arial"/>
              <a:buNone/>
            </a:pPr>
            <a:r>
              <a:t/>
            </a:r>
            <a:endParaRPr sz="1800">
              <a:solidFill>
                <a:schemeClr val="dk2"/>
              </a:solidFill>
              <a:latin typeface="Gill Sans"/>
              <a:ea typeface="Gill Sans"/>
              <a:cs typeface="Gill Sans"/>
              <a:sym typeface="Gill Sans"/>
            </a:endParaRPr>
          </a:p>
        </p:txBody>
      </p:sp>
      <p:pic>
        <p:nvPicPr>
          <p:cNvPr id="145" name="Google Shape;145;p5"/>
          <p:cNvPicPr preferRelativeResize="0"/>
          <p:nvPr/>
        </p:nvPicPr>
        <p:blipFill rotWithShape="1">
          <a:blip r:embed="rId3">
            <a:alphaModFix/>
          </a:blip>
          <a:srcRect b="0" l="0" r="0" t="0"/>
          <a:stretch/>
        </p:blipFill>
        <p:spPr>
          <a:xfrm>
            <a:off x="847725" y="2692741"/>
            <a:ext cx="5248275" cy="4010025"/>
          </a:xfrm>
          <a:prstGeom prst="rect">
            <a:avLst/>
          </a:prstGeom>
          <a:noFill/>
          <a:ln>
            <a:noFill/>
          </a:ln>
        </p:spPr>
      </p:pic>
      <p:pic>
        <p:nvPicPr>
          <p:cNvPr id="146" name="Google Shape;146;p5"/>
          <p:cNvPicPr preferRelativeResize="0"/>
          <p:nvPr/>
        </p:nvPicPr>
        <p:blipFill rotWithShape="1">
          <a:blip r:embed="rId4">
            <a:alphaModFix/>
          </a:blip>
          <a:srcRect b="0" l="0" r="0" t="0"/>
          <a:stretch/>
        </p:blipFill>
        <p:spPr>
          <a:xfrm>
            <a:off x="838200" y="1519608"/>
            <a:ext cx="6415038" cy="831875"/>
          </a:xfrm>
          <a:prstGeom prst="rect">
            <a:avLst/>
          </a:prstGeom>
          <a:noFill/>
          <a:ln>
            <a:noFill/>
          </a:ln>
        </p:spPr>
      </p:pic>
      <p:sp>
        <p:nvSpPr>
          <p:cNvPr id="147" name="Google Shape;147;p5"/>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139825" y="170550"/>
            <a:ext cx="6395400" cy="987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PASSPORT</a:t>
            </a:r>
            <a:endParaRPr/>
          </a:p>
        </p:txBody>
      </p:sp>
      <p:sp>
        <p:nvSpPr>
          <p:cNvPr id="153" name="Google Shape;153;p6"/>
          <p:cNvSpPr txBox="1"/>
          <p:nvPr/>
        </p:nvSpPr>
        <p:spPr>
          <a:xfrm>
            <a:off x="838200" y="4737223"/>
            <a:ext cx="5327400" cy="2886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Clr>
                <a:schemeClr val="dk2"/>
              </a:buClr>
              <a:buSzPts val="1200"/>
              <a:buFont typeface="Arial"/>
              <a:buNone/>
            </a:pPr>
            <a:r>
              <a:rPr lang="en-US" sz="1200">
                <a:solidFill>
                  <a:schemeClr val="dk2"/>
                </a:solidFill>
                <a:latin typeface="Gill Sans"/>
                <a:ea typeface="Gill Sans"/>
                <a:cs typeface="Gill Sans"/>
                <a:sym typeface="Gill Sans"/>
              </a:rPr>
              <a:t>Visualisasi di samping menunjukan 2 insight yang unik dimana  lebih banyak customer yang tidak memiliki passport dibanding yang punya. namun untuk Customer dengan tingkat konversion yang tinggi  lebih banyak 2 persen yang memiliki passport, hal ini bisa menjadi rekomendasi bisnis untuk tim marketing untuk mengembangkan pemasaran paket inbound di banding outbound, </a:t>
            </a:r>
            <a:endParaRPr/>
          </a:p>
        </p:txBody>
      </p:sp>
      <p:pic>
        <p:nvPicPr>
          <p:cNvPr id="154" name="Google Shape;154;p6"/>
          <p:cNvPicPr preferRelativeResize="0"/>
          <p:nvPr/>
        </p:nvPicPr>
        <p:blipFill rotWithShape="1">
          <a:blip r:embed="rId3">
            <a:alphaModFix/>
          </a:blip>
          <a:srcRect b="0" l="0" r="0" t="0"/>
          <a:stretch/>
        </p:blipFill>
        <p:spPr>
          <a:xfrm>
            <a:off x="310385" y="891607"/>
            <a:ext cx="5785613" cy="4184323"/>
          </a:xfrm>
          <a:prstGeom prst="rect">
            <a:avLst/>
          </a:prstGeom>
          <a:noFill/>
          <a:ln>
            <a:noFill/>
          </a:ln>
        </p:spPr>
      </p:pic>
      <p:sp>
        <p:nvSpPr>
          <p:cNvPr id="155" name="Google Shape;155;p6"/>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56" name="Google Shape;156;p6"/>
          <p:cNvPicPr preferRelativeResize="0"/>
          <p:nvPr/>
        </p:nvPicPr>
        <p:blipFill rotWithShape="1">
          <a:blip r:embed="rId4">
            <a:alphaModFix/>
          </a:blip>
          <a:srcRect b="0" l="0" r="0" t="0"/>
          <a:stretch/>
        </p:blipFill>
        <p:spPr>
          <a:xfrm>
            <a:off x="6400800" y="955600"/>
            <a:ext cx="5213900" cy="376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838200" y="191407"/>
            <a:ext cx="10515600" cy="9869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MARITAL STATUS</a:t>
            </a:r>
            <a:endParaRPr/>
          </a:p>
        </p:txBody>
      </p:sp>
      <p:sp>
        <p:nvSpPr>
          <p:cNvPr id="162" name="Google Shape;162;p7"/>
          <p:cNvSpPr txBox="1"/>
          <p:nvPr/>
        </p:nvSpPr>
        <p:spPr>
          <a:xfrm>
            <a:off x="6433060" y="3327662"/>
            <a:ext cx="5327473" cy="189478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2"/>
              </a:buClr>
              <a:buSzPts val="1800"/>
              <a:buFont typeface="Arial"/>
              <a:buNone/>
            </a:pPr>
            <a:r>
              <a:rPr b="0" i="0" lang="en-US" sz="1800" u="none" cap="none" strike="noStrike">
                <a:solidFill>
                  <a:schemeClr val="dk2"/>
                </a:solidFill>
                <a:latin typeface="Gill Sans"/>
                <a:ea typeface="Gill Sans"/>
                <a:cs typeface="Gill Sans"/>
                <a:sym typeface="Gill Sans"/>
              </a:rPr>
              <a:t>Berdasarkan visualisasi di tsb seseorang yang masih single memiliki chance </a:t>
            </a:r>
            <a:r>
              <a:rPr lang="en-US" sz="1800">
                <a:solidFill>
                  <a:schemeClr val="dk2"/>
                </a:solidFill>
                <a:latin typeface="Gill Sans"/>
                <a:ea typeface="Gill Sans"/>
                <a:cs typeface="Gill Sans"/>
                <a:sym typeface="Gill Sans"/>
              </a:rPr>
              <a:t>konversi paling</a:t>
            </a:r>
            <a:r>
              <a:rPr b="0" i="0" lang="en-US" sz="1800" u="none" cap="none" strike="noStrike">
                <a:solidFill>
                  <a:schemeClr val="dk2"/>
                </a:solidFill>
                <a:latin typeface="Gill Sans"/>
                <a:ea typeface="Gill Sans"/>
                <a:cs typeface="Gill Sans"/>
                <a:sym typeface="Gill Sans"/>
              </a:rPr>
              <a:t> tinggi dibandingkan dengan status perkawinan yang lainnya. Status perkawinan menikah memiliki chance </a:t>
            </a:r>
            <a:r>
              <a:rPr lang="en-US" sz="1800">
                <a:solidFill>
                  <a:schemeClr val="dk2"/>
                </a:solidFill>
                <a:latin typeface="Gill Sans"/>
                <a:ea typeface="Gill Sans"/>
                <a:cs typeface="Gill Sans"/>
                <a:sym typeface="Gill Sans"/>
              </a:rPr>
              <a:t>konversi</a:t>
            </a:r>
            <a:r>
              <a:rPr b="0" i="0" lang="en-US" sz="1800" u="none" cap="none" strike="noStrike">
                <a:solidFill>
                  <a:schemeClr val="dk2"/>
                </a:solidFill>
                <a:latin typeface="Gill Sans"/>
                <a:ea typeface="Gill Sans"/>
                <a:cs typeface="Gill Sans"/>
                <a:sym typeface="Gill Sans"/>
              </a:rPr>
              <a:t> paling rendah dibandingkan dengan status perkawinan lainnya. </a:t>
            </a:r>
            <a:endParaRPr/>
          </a:p>
        </p:txBody>
      </p:sp>
      <p:sp>
        <p:nvSpPr>
          <p:cNvPr id="163" name="Google Shape;163;p7"/>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838200" y="191407"/>
            <a:ext cx="10515600" cy="987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OCCUPATION</a:t>
            </a:r>
            <a:endParaRPr/>
          </a:p>
        </p:txBody>
      </p:sp>
      <p:sp>
        <p:nvSpPr>
          <p:cNvPr id="169" name="Google Shape;169;p8"/>
          <p:cNvSpPr txBox="1"/>
          <p:nvPr/>
        </p:nvSpPr>
        <p:spPr>
          <a:xfrm>
            <a:off x="6555043" y="3327662"/>
            <a:ext cx="5327473" cy="189478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2"/>
              </a:buClr>
              <a:buSzPts val="1800"/>
              <a:buFont typeface="Arial"/>
              <a:buNone/>
            </a:pPr>
            <a:r>
              <a:rPr b="0" i="0" lang="en-US" sz="1800" u="none" cap="none" strike="noStrike">
                <a:solidFill>
                  <a:schemeClr val="dk2"/>
                </a:solidFill>
                <a:latin typeface="Gill Sans"/>
                <a:ea typeface="Gill Sans"/>
                <a:cs typeface="Gill Sans"/>
                <a:sym typeface="Gill Sans"/>
              </a:rPr>
              <a:t>Berdasarkan visualisasi </a:t>
            </a:r>
            <a:r>
              <a:rPr lang="en-US" sz="1800">
                <a:solidFill>
                  <a:schemeClr val="dk2"/>
                </a:solidFill>
                <a:latin typeface="Gill Sans"/>
                <a:ea typeface="Gill Sans"/>
                <a:cs typeface="Gill Sans"/>
                <a:sym typeface="Gill Sans"/>
              </a:rPr>
              <a:t>samping</a:t>
            </a:r>
            <a:r>
              <a:rPr b="0" i="0" lang="en-US" sz="1800" u="none" cap="none" strike="noStrike">
                <a:solidFill>
                  <a:schemeClr val="dk2"/>
                </a:solidFill>
                <a:latin typeface="Gill Sans"/>
                <a:ea typeface="Gill Sans"/>
                <a:cs typeface="Gill Sans"/>
                <a:sym typeface="Gill Sans"/>
              </a:rPr>
              <a:t> seseorang dengan bisnis besar </a:t>
            </a:r>
            <a:r>
              <a:rPr lang="en-US" sz="1800">
                <a:solidFill>
                  <a:schemeClr val="dk2"/>
                </a:solidFill>
                <a:latin typeface="Gill Sans"/>
                <a:ea typeface="Gill Sans"/>
                <a:cs typeface="Gill Sans"/>
                <a:sym typeface="Gill Sans"/>
              </a:rPr>
              <a:t>potensi untuk terkonversi atau </a:t>
            </a:r>
            <a:r>
              <a:rPr b="0" i="0" lang="en-US" sz="1800" u="none" cap="none" strike="noStrike">
                <a:solidFill>
                  <a:schemeClr val="dk2"/>
                </a:solidFill>
                <a:latin typeface="Gill Sans"/>
                <a:ea typeface="Gill Sans"/>
                <a:cs typeface="Gill Sans"/>
                <a:sym typeface="Gill Sans"/>
              </a:rPr>
              <a:t>melakukan perjalanan wisata lebih tinggi dibandingkan pekerjaan yang lainnya dengan persentase </a:t>
            </a:r>
            <a:r>
              <a:rPr lang="en-US" sz="1800">
                <a:solidFill>
                  <a:schemeClr val="dk2"/>
                </a:solidFill>
                <a:latin typeface="Gill Sans"/>
                <a:ea typeface="Gill Sans"/>
                <a:cs typeface="Gill Sans"/>
                <a:sym typeface="Gill Sans"/>
              </a:rPr>
              <a:t>berada di </a:t>
            </a:r>
            <a:r>
              <a:rPr b="0" i="0" lang="en-US" sz="1800" u="none" cap="none" strike="noStrike">
                <a:solidFill>
                  <a:schemeClr val="dk2"/>
                </a:solidFill>
                <a:latin typeface="Gill Sans"/>
                <a:ea typeface="Gill Sans"/>
                <a:cs typeface="Gill Sans"/>
                <a:sym typeface="Gill Sans"/>
              </a:rPr>
              <a:t>2</a:t>
            </a:r>
            <a:r>
              <a:rPr lang="en-US" sz="1800">
                <a:solidFill>
                  <a:schemeClr val="dk2"/>
                </a:solidFill>
                <a:latin typeface="Gill Sans"/>
                <a:ea typeface="Gill Sans"/>
                <a:cs typeface="Gill Sans"/>
                <a:sym typeface="Gill Sans"/>
              </a:rPr>
              <a:t>1</a:t>
            </a:r>
            <a:r>
              <a:rPr b="0" i="0" lang="en-US" sz="1800" u="none" cap="none" strike="noStrike">
                <a:solidFill>
                  <a:schemeClr val="dk2"/>
                </a:solidFill>
                <a:latin typeface="Gill Sans"/>
                <a:ea typeface="Gill Sans"/>
                <a:cs typeface="Gill Sans"/>
                <a:sym typeface="Gill Sans"/>
              </a:rPr>
              <a:t>%</a:t>
            </a:r>
            <a:r>
              <a:rPr lang="en-US" sz="1800">
                <a:solidFill>
                  <a:schemeClr val="dk2"/>
                </a:solidFill>
                <a:latin typeface="Gill Sans"/>
                <a:ea typeface="Gill Sans"/>
                <a:cs typeface="Gill Sans"/>
                <a:sym typeface="Gill Sans"/>
              </a:rPr>
              <a:t>. dan dari data disamping juga bisa dilihat customer dengan stable income memiliki tingkat konversi lebih tinggi dibanding unstable income atau freelancer</a:t>
            </a:r>
            <a:r>
              <a:rPr b="0" i="0" lang="en-US" sz="1800" u="none" cap="none" strike="noStrike">
                <a:solidFill>
                  <a:schemeClr val="dk2"/>
                </a:solidFill>
                <a:latin typeface="Gill Sans"/>
                <a:ea typeface="Gill Sans"/>
                <a:cs typeface="Gill Sans"/>
                <a:sym typeface="Gill Sans"/>
              </a:rPr>
              <a:t>.</a:t>
            </a:r>
            <a:endParaRPr/>
          </a:p>
        </p:txBody>
      </p:sp>
      <p:sp>
        <p:nvSpPr>
          <p:cNvPr id="170" name="Google Shape;170;p8"/>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71" name="Google Shape;171;p8"/>
          <p:cNvPicPr preferRelativeResize="0"/>
          <p:nvPr/>
        </p:nvPicPr>
        <p:blipFill rotWithShape="1">
          <a:blip r:embed="rId3">
            <a:alphaModFix/>
          </a:blip>
          <a:srcRect b="0" l="0" r="0" t="0"/>
          <a:stretch/>
        </p:blipFill>
        <p:spPr>
          <a:xfrm>
            <a:off x="563818" y="1738754"/>
            <a:ext cx="5991225" cy="42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838200" y="191407"/>
            <a:ext cx="10515600" cy="9869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4400"/>
              <a:buFont typeface="Gill Sans"/>
              <a:buNone/>
            </a:pPr>
            <a:r>
              <a:rPr lang="en-US"/>
              <a:t>PREFERRED PROPERTY STAR</a:t>
            </a:r>
            <a:endParaRPr/>
          </a:p>
        </p:txBody>
      </p:sp>
      <p:sp>
        <p:nvSpPr>
          <p:cNvPr id="177" name="Google Shape;177;p9"/>
          <p:cNvSpPr txBox="1"/>
          <p:nvPr/>
        </p:nvSpPr>
        <p:spPr>
          <a:xfrm>
            <a:off x="6555043" y="3327662"/>
            <a:ext cx="5327473" cy="189478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2"/>
              </a:buClr>
              <a:buSzPts val="1800"/>
              <a:buFont typeface="Arial"/>
              <a:buNone/>
            </a:pPr>
            <a:r>
              <a:rPr lang="en-US" sz="1800">
                <a:solidFill>
                  <a:schemeClr val="dk2"/>
                </a:solidFill>
                <a:latin typeface="Gill Sans"/>
                <a:ea typeface="Gill Sans"/>
                <a:cs typeface="Gill Sans"/>
                <a:sym typeface="Gill Sans"/>
              </a:rPr>
              <a:t>visualisasi disamping menunjukan</a:t>
            </a:r>
            <a:r>
              <a:rPr b="0" i="0" lang="en-US" sz="1800" u="none" cap="none" strike="noStrike">
                <a:solidFill>
                  <a:schemeClr val="dk2"/>
                </a:solidFill>
                <a:latin typeface="Gill Sans"/>
                <a:ea typeface="Gill Sans"/>
                <a:cs typeface="Gill Sans"/>
                <a:sym typeface="Gill Sans"/>
              </a:rPr>
              <a:t> preferensi pembeli yang memiliki </a:t>
            </a:r>
            <a:r>
              <a:rPr lang="en-US" sz="1800">
                <a:solidFill>
                  <a:schemeClr val="dk2"/>
                </a:solidFill>
                <a:latin typeface="Gill Sans"/>
                <a:ea typeface="Gill Sans"/>
                <a:cs typeface="Gill Sans"/>
                <a:sym typeface="Gill Sans"/>
              </a:rPr>
              <a:t>tingkat konversi </a:t>
            </a:r>
            <a:r>
              <a:rPr b="0" i="0" lang="en-US" sz="1800" u="none" cap="none" strike="noStrike">
                <a:solidFill>
                  <a:schemeClr val="dk2"/>
                </a:solidFill>
                <a:latin typeface="Gill Sans"/>
                <a:ea typeface="Gill Sans"/>
                <a:cs typeface="Gill Sans"/>
                <a:sym typeface="Gill Sans"/>
              </a:rPr>
              <a:t>tertinggi memiliki preferensi </a:t>
            </a:r>
            <a:r>
              <a:rPr lang="en-US" sz="1800">
                <a:solidFill>
                  <a:schemeClr val="dk2"/>
                </a:solidFill>
                <a:latin typeface="Gill Sans"/>
                <a:ea typeface="Gill Sans"/>
                <a:cs typeface="Gill Sans"/>
                <a:sym typeface="Gill Sans"/>
              </a:rPr>
              <a:t>terhadap akomodasi di </a:t>
            </a:r>
            <a:r>
              <a:rPr b="0" i="0" lang="en-US" sz="1800" u="none" cap="none" strike="noStrike">
                <a:solidFill>
                  <a:schemeClr val="dk2"/>
                </a:solidFill>
                <a:latin typeface="Gill Sans"/>
                <a:ea typeface="Gill Sans"/>
                <a:cs typeface="Gill Sans"/>
                <a:sym typeface="Gill Sans"/>
              </a:rPr>
              <a:t>Property berbintang 5. dan </a:t>
            </a:r>
            <a:r>
              <a:rPr lang="en-US" sz="1800">
                <a:solidFill>
                  <a:schemeClr val="dk2"/>
                </a:solidFill>
                <a:latin typeface="Gill Sans"/>
                <a:ea typeface="Gill Sans"/>
                <a:cs typeface="Gill Sans"/>
                <a:sym typeface="Gill Sans"/>
              </a:rPr>
              <a:t>minat konversi rendah terhadap properti lebih rendah atau setara dengan bintang 3 kebawah.</a:t>
            </a:r>
            <a:endParaRPr/>
          </a:p>
        </p:txBody>
      </p:sp>
      <p:sp>
        <p:nvSpPr>
          <p:cNvPr id="178" name="Google Shape;178;p9"/>
          <p:cNvSpPr/>
          <p:nvPr/>
        </p:nvSpPr>
        <p:spPr>
          <a:xfrm>
            <a:off x="139832" y="3429000"/>
            <a:ext cx="545968" cy="3156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79" name="Google Shape;179;p9"/>
          <p:cNvPicPr preferRelativeResize="0"/>
          <p:nvPr/>
        </p:nvPicPr>
        <p:blipFill rotWithShape="1">
          <a:blip r:embed="rId3">
            <a:alphaModFix/>
          </a:blip>
          <a:srcRect b="0" l="0" r="0" t="0"/>
          <a:stretch/>
        </p:blipFill>
        <p:spPr>
          <a:xfrm>
            <a:off x="479735" y="1927094"/>
            <a:ext cx="5991225" cy="424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2021-09-22T08:42:51Z</dcterms:created>
  <dc:creator>Nadiah Mufidah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