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32444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73556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1368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32444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73556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320" cy="739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32444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73556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91368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132444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73556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320" cy="739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32444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73556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91368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132444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73556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320" cy="739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32444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735560" y="236700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91368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132444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1735560" y="4155120"/>
            <a:ext cx="3909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3320" cy="739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36120" y="415512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36120" y="2367000"/>
            <a:ext cx="59256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3680" y="4155120"/>
            <a:ext cx="1215000" cy="16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249048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4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8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pic>
        <p:nvPicPr>
          <p:cNvPr id="121" name="Picture 9" descr="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3320" cy="159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190240" y="2367000"/>
            <a:ext cx="1215000" cy="342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751040" y="1300680"/>
            <a:ext cx="8688960" cy="25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c00000"/>
                </a:solidFill>
                <a:latin typeface="Tw Cen MT"/>
                <a:ea typeface="DejaVu Sans"/>
              </a:rPr>
              <a:t>diagnoses digestive diseases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751040" y="3886200"/>
            <a:ext cx="868896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US" sz="2200" spc="-1" strike="noStrike" cap="all">
                <a:solidFill>
                  <a:srgbClr val="808080"/>
                </a:solidFill>
                <a:latin typeface="Tw Cen MT"/>
                <a:ea typeface="DejaVu Sans"/>
              </a:rPr>
              <a:t>DDD Expert System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989360" y="1742400"/>
            <a:ext cx="8240760" cy="40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program have about 190  rule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Rison  for  this big number of rule is because we  cant Denial  disease if some manifestation doesn't exist so we should processing a lot of cases 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347920" y="1557000"/>
            <a:ext cx="8352000" cy="42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Special thanks to  </a:t>
            </a:r>
            <a:r>
              <a:rPr b="0" lang="en-US" sz="2000" spc="-1" strike="noStrike" cap="all">
                <a:solidFill>
                  <a:srgbClr val="b40000"/>
                </a:solidFill>
                <a:latin typeface="Tw Cen MT"/>
                <a:ea typeface="DejaVu Sans"/>
              </a:rPr>
              <a:t>dr. marwa hennara</a:t>
            </a:r>
            <a:r>
              <a:rPr b="0" lang="en-US" sz="2000" spc="-1" strike="noStrike" cap="all">
                <a:solidFill>
                  <a:srgbClr val="7e32b0"/>
                </a:solidFill>
                <a:latin typeface="Tw Cen MT"/>
                <a:ea typeface="DejaVu Sans"/>
              </a:rPr>
              <a:t>  who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 helped  us  to  complete the project 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57000" y="1124640"/>
            <a:ext cx="960012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We have created a program that diagnoses digestive diseases through clinical symptoms, blood analysis, endoscopy and eco.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number of diseases we can process in our program its 10 diseases.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13680" y="654480"/>
            <a:ext cx="10363320" cy="39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br/>
            <a:r>
              <a:rPr b="0" lang="en-US" sz="3600" spc="-1" strike="noStrike" cap="all">
                <a:solidFill>
                  <a:srgbClr val="0b5484"/>
                </a:solidFill>
                <a:latin typeface="Tw Cen MT"/>
                <a:ea typeface="DejaVu Sans"/>
              </a:rPr>
              <a:t>Some example of disease information we had worked on.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57000" y="1124640"/>
            <a:ext cx="960012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#Rule 1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IF   Epigastric Abdominal Pain Heart Burn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0.7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Regurgitation            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                    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0.4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dysphagia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0.4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Then Gastro esophageal reflux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57000" y="1124640"/>
            <a:ext cx="960012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. #Rule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IF   Chronic Greasy diarrhea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0.7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weigh loss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0.6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Hemoglobin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0.4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[IgA ATTA]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0.9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[IgA AGA]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0.7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Blunted Villi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0.9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 Super And Facial inflammatory Infiltrate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0.8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Then [Celiac disease]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14040" y="1528200"/>
            <a:ext cx="10362600" cy="38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flow of the program its change  through the user input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[tree] in the next slide  shows the flow of the program for some manifestation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937760" y="1188720"/>
            <a:ext cx="1279440" cy="109620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AB 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980680" y="2194560"/>
            <a:ext cx="532440" cy="53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H="1">
            <a:off x="4645440" y="2152080"/>
            <a:ext cx="552960" cy="5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5571720" y="2286000"/>
            <a:ext cx="95760" cy="69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749040" y="2468880"/>
            <a:ext cx="1096560" cy="107712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Upper 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5029200" y="2994480"/>
            <a:ext cx="1188000" cy="1028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Right 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6365880" y="2632680"/>
            <a:ext cx="1040040" cy="1024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Mid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6217920" y="1920240"/>
            <a:ext cx="2013120" cy="75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7955280" y="2537280"/>
            <a:ext cx="1077480" cy="913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Left 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 flipH="1">
            <a:off x="2684160" y="3291840"/>
            <a:ext cx="1154520" cy="8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 flipH="1">
            <a:off x="3609720" y="3462480"/>
            <a:ext cx="443520" cy="101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4400280" y="3511800"/>
            <a:ext cx="445320" cy="10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>
            <a:off x="4663440" y="3420360"/>
            <a:ext cx="1370880" cy="12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1463040" y="4023360"/>
            <a:ext cx="1279440" cy="109080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Back 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2743200" y="4473000"/>
            <a:ext cx="1310760" cy="119556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Heart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4206240" y="4578480"/>
            <a:ext cx="1462320" cy="127296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Worse by food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7"/>
          <p:cNvSpPr/>
          <p:nvPr/>
        </p:nvSpPr>
        <p:spPr>
          <a:xfrm>
            <a:off x="5943600" y="4407840"/>
            <a:ext cx="1370880" cy="126072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Relieved with food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48600" y="407880"/>
            <a:ext cx="510480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6172200" y="407880"/>
            <a:ext cx="51044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2834640" y="548640"/>
            <a:ext cx="1279440" cy="91332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Back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 flipH="1">
            <a:off x="2474640" y="1389960"/>
            <a:ext cx="66636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5"/>
          <p:cNvSpPr/>
          <p:nvPr/>
        </p:nvSpPr>
        <p:spPr>
          <a:xfrm flipH="1">
            <a:off x="3227760" y="1456920"/>
            <a:ext cx="151200" cy="96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3723840" y="1389960"/>
            <a:ext cx="561600" cy="102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4023360" y="1188720"/>
            <a:ext cx="942840" cy="12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1659240" y="1991520"/>
            <a:ext cx="913320" cy="9133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Nausea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725920" y="2416680"/>
            <a:ext cx="913320" cy="9133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Vomiting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3711240" y="2416680"/>
            <a:ext cx="1040400" cy="10296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Amylase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4868640" y="2309040"/>
            <a:ext cx="1003680" cy="9133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Lipase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1928520" y="2873880"/>
            <a:ext cx="1347480" cy="19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3278160" y="3331080"/>
            <a:ext cx="187560" cy="144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 flipH="1">
            <a:off x="3796200" y="3390120"/>
            <a:ext cx="655200" cy="14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5"/>
          <p:cNvSpPr/>
          <p:nvPr/>
        </p:nvSpPr>
        <p:spPr>
          <a:xfrm flipH="1">
            <a:off x="3985920" y="3223440"/>
            <a:ext cx="1383120" cy="176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2879280" y="4702680"/>
            <a:ext cx="1406160" cy="913320"/>
          </a:xfrm>
          <a:prstGeom prst="roundRect">
            <a:avLst>
              <a:gd name="adj" fmla="val 16667"/>
            </a:avLst>
          </a:prstGeom>
          <a:solidFill>
            <a:srgbClr val="a8a8a8"/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Acut Pancreatitis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>
            <a:off x="8229600" y="542520"/>
            <a:ext cx="1370880" cy="913320"/>
          </a:xfrm>
          <a:prstGeom prst="ellipse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Heart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Pain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8"/>
          <p:cNvSpPr/>
          <p:nvPr/>
        </p:nvSpPr>
        <p:spPr>
          <a:xfrm flipH="1">
            <a:off x="7967880" y="1456200"/>
            <a:ext cx="666360" cy="6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9"/>
          <p:cNvSpPr/>
          <p:nvPr/>
        </p:nvSpPr>
        <p:spPr>
          <a:xfrm>
            <a:off x="9235440" y="1456200"/>
            <a:ext cx="730800" cy="6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>
            <a:off x="6949440" y="2017800"/>
            <a:ext cx="1266840" cy="999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Regurgitation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1"/>
          <p:cNvSpPr/>
          <p:nvPr/>
        </p:nvSpPr>
        <p:spPr>
          <a:xfrm>
            <a:off x="9784080" y="1920240"/>
            <a:ext cx="1370880" cy="101088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dysphagia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2"/>
          <p:cNvSpPr/>
          <p:nvPr/>
        </p:nvSpPr>
        <p:spPr>
          <a:xfrm>
            <a:off x="7729920" y="3017520"/>
            <a:ext cx="1106640" cy="17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3"/>
          <p:cNvSpPr/>
          <p:nvPr/>
        </p:nvSpPr>
        <p:spPr>
          <a:xfrm flipH="1">
            <a:off x="9256680" y="2934000"/>
            <a:ext cx="1135080" cy="18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4"/>
          <p:cNvSpPr/>
          <p:nvPr/>
        </p:nvSpPr>
        <p:spPr>
          <a:xfrm>
            <a:off x="8381520" y="4752360"/>
            <a:ext cx="1406160" cy="913320"/>
          </a:xfrm>
          <a:prstGeom prst="roundRect">
            <a:avLst>
              <a:gd name="adj" fmla="val 16667"/>
            </a:avLst>
          </a:prstGeom>
          <a:solidFill>
            <a:srgbClr val="a8a8a8"/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Gastro esophageal reflux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5"/>
          <p:cNvSpPr/>
          <p:nvPr/>
        </p:nvSpPr>
        <p:spPr>
          <a:xfrm rot="4380600">
            <a:off x="4651560" y="3188160"/>
            <a:ext cx="520920" cy="676800"/>
          </a:xfrm>
          <a:prstGeom prst="rightBrace">
            <a:avLst>
              <a:gd name="adj1" fmla="val 8333"/>
              <a:gd name="adj2" fmla="val 52256"/>
            </a:avLst>
          </a:prstGeom>
          <a:noFill/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6"/>
          <p:cNvSpPr/>
          <p:nvPr/>
        </p:nvSpPr>
        <p:spPr>
          <a:xfrm>
            <a:off x="4453200" y="3752280"/>
            <a:ext cx="1467000" cy="91332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Labs manifestation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7"/>
          <p:cNvSpPr/>
          <p:nvPr/>
        </p:nvSpPr>
        <p:spPr>
          <a:xfrm rot="18749400">
            <a:off x="2361960" y="1452960"/>
            <a:ext cx="740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8"/>
          <p:cNvSpPr/>
          <p:nvPr/>
        </p:nvSpPr>
        <p:spPr>
          <a:xfrm rot="16689600">
            <a:off x="2854080" y="1763640"/>
            <a:ext cx="60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 rot="2720400">
            <a:off x="4311000" y="1586160"/>
            <a:ext cx="70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0"/>
          <p:cNvSpPr/>
          <p:nvPr/>
        </p:nvSpPr>
        <p:spPr>
          <a:xfrm rot="3381600">
            <a:off x="3780000" y="1741680"/>
            <a:ext cx="778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1"/>
          <p:cNvSpPr/>
          <p:nvPr/>
        </p:nvSpPr>
        <p:spPr>
          <a:xfrm>
            <a:off x="3466800" y="111240"/>
            <a:ext cx="36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2"/>
          <p:cNvSpPr/>
          <p:nvPr/>
        </p:nvSpPr>
        <p:spPr>
          <a:xfrm>
            <a:off x="8957160" y="111240"/>
            <a:ext cx="36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3"/>
          <p:cNvSpPr/>
          <p:nvPr/>
        </p:nvSpPr>
        <p:spPr>
          <a:xfrm rot="18178800">
            <a:off x="9719280" y="3342600"/>
            <a:ext cx="950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4"/>
          <p:cNvSpPr/>
          <p:nvPr/>
        </p:nvSpPr>
        <p:spPr>
          <a:xfrm rot="3310200">
            <a:off x="7450920" y="3371760"/>
            <a:ext cx="826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Then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347920" y="1557000"/>
            <a:ext cx="8352000" cy="42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The above tree shows two example of disease we have, and the way we ask the user for information.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  <a:ea typeface="DejaVu Sans"/>
              </a:rPr>
              <a:t>And all disease we process them as above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</TotalTime>
  <Application>LibreOffice/6.0.4.2$Linux_X86_64 LibreOffice_project/9b0d9b32d5dcda91d2f1a96dc04c645c450872bf</Application>
  <Words>335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2020-07-23T07:14:47Z</dcterms:created>
  <dc:creator>khalil henera</dc:creator>
  <dc:description/>
  <dc:language>en-US</dc:language>
  <cp:lastModifiedBy/>
  <dcterms:modified xsi:type="dcterms:W3CDTF">2021-09-04T12:07:07Z</dcterms:modified>
  <cp:revision>16</cp:revision>
  <dc:subject/>
  <dc:title>diagnoses digestive diseases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