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05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49226-576E-4E75-87D3-8E814BF1D774}" v="13" dt="2023-10-31T04:45:35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29" autoAdjust="0"/>
    <p:restoredTop sz="94660"/>
  </p:normalViewPr>
  <p:slideViewPr>
    <p:cSldViewPr snapToGrid="0">
      <p:cViewPr>
        <p:scale>
          <a:sx n="25" d="100"/>
          <a:sy n="25" d="100"/>
        </p:scale>
        <p:origin x="16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Bo Tang" userId="332dbdf67b1791cd" providerId="LiveId" clId="{42649226-576E-4E75-87D3-8E814BF1D774}"/>
    <pc:docChg chg="undo custSel modSld">
      <pc:chgData name="Bo Tang" userId="332dbdf67b1791cd" providerId="LiveId" clId="{42649226-576E-4E75-87D3-8E814BF1D774}" dt="2023-10-31T04:45:54.413" v="52" actId="1038"/>
      <pc:docMkLst>
        <pc:docMk/>
      </pc:docMkLst>
      <pc:sldChg chg="addSp delSp modSp mod">
        <pc:chgData name="Bo Tang" userId="332dbdf67b1791cd" providerId="LiveId" clId="{42649226-576E-4E75-87D3-8E814BF1D774}" dt="2023-10-31T04:45:54.413" v="52" actId="1038"/>
        <pc:sldMkLst>
          <pc:docMk/>
          <pc:sldMk cId="1066314704" sldId="260"/>
        </pc:sldMkLst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42649226-576E-4E75-87D3-8E814BF1D774}" dt="2023-10-31T04:45:35.991" v="50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7" creationId="{0DC4B6D0-8F3B-6167-0AB5-0938BCDFEF27}"/>
          </ac:spMkLst>
        </pc:spChg>
        <pc:spChg chg="add del mod">
          <ac:chgData name="Bo Tang" userId="332dbdf67b1791cd" providerId="LiveId" clId="{42649226-576E-4E75-87D3-8E814BF1D774}" dt="2023-10-31T04:43:22.119" v="20" actId="478"/>
          <ac:spMkLst>
            <pc:docMk/>
            <pc:sldMk cId="1066314704" sldId="260"/>
            <ac:spMk id="212" creationId="{A1F8BDC3-BF50-1496-FC4D-E3536D6F4D8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5" creationId="{95213A5C-3930-4CE5-3209-CC1BBA3E1E1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6" creationId="{2F47485B-107C-53E4-D554-5AFFD4DEBEE2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8" creationId="{D5BAE860-57CB-5FDA-33C8-088410FE922E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9" creationId="{7C44FE4F-0162-FC95-F699-607CA27427AF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1" creationId="{975C63A2-9101-A149-5F4D-CAEDF9F6ABD7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2" creationId="{DE32CE2D-5616-E131-8D57-36BA45AE6CE5}"/>
          </ac:spMkLst>
        </pc:spChg>
        <pc:grpChg chg="del mod topLvl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 topLvl">
          <ac:chgData name="Bo Tang" userId="332dbdf67b1791cd" providerId="LiveId" clId="{42649226-576E-4E75-87D3-8E814BF1D774}" dt="2023-10-31T04:45:10.125" v="47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 topLvl">
          <ac:chgData name="Bo Tang" userId="332dbdf67b1791cd" providerId="LiveId" clId="{42649226-576E-4E75-87D3-8E814BF1D774}" dt="2023-10-31T04:45:17.647" v="48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topLvl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5" creationId="{DF7B82CD-3EB5-28B9-1E3D-1E9B6E1D90A4}"/>
          </ac:grpSpMkLst>
        </pc:grpChg>
        <pc:grpChg chg="del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213" creationId="{AFD5BB33-4A7D-A4B8-47DF-10CD0D482756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3" creationId="{101AC8AA-14B0-96F2-8804-255865035FFE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4" creationId="{C60ED027-670C-4438-E6D5-E0A7B86A396D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5" creationId="{49A80A30-5292-4E2A-B602-08774A41E31F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6" creationId="{D92BA615-5915-C576-8EBA-9D7AAF2C39C7}"/>
          </ac:grpSpMkLst>
        </pc:grp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10" creationId="{A00A0B7F-0C3C-7BD2-5CF0-89B3AEE0E26A}"/>
          </ac:cxnSpMkLst>
        </pc:cxnChg>
        <pc:cxnChg chg="add del mod">
          <ac:chgData name="Bo Tang" userId="332dbdf67b1791cd" providerId="LiveId" clId="{42649226-576E-4E75-87D3-8E814BF1D774}" dt="2023-10-31T04:43:22.119" v="20" actId="478"/>
          <ac:cxnSpMkLst>
            <pc:docMk/>
            <pc:sldMk cId="1066314704" sldId="260"/>
            <ac:cxnSpMk id="211" creationId="{FC43EC6A-FE60-92E1-EF53-6C1AC6EB05C0}"/>
          </ac:cxnSpMkLst>
        </pc:cxnChg>
        <pc:cxnChg chg="add mod">
          <ac:chgData name="Bo Tang" userId="332dbdf67b1791cd" providerId="LiveId" clId="{42649226-576E-4E75-87D3-8E814BF1D774}" dt="2023-10-31T04:45:10.125" v="47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del mod">
          <ac:chgData name="Bo Tang" userId="332dbdf67b1791cd" providerId="LiveId" clId="{42649226-576E-4E75-87D3-8E814BF1D774}" dt="2023-10-31T04:44:23.098" v="38"/>
          <ac:cxnSpMkLst>
            <pc:docMk/>
            <pc:sldMk cId="1066314704" sldId="260"/>
            <ac:cxnSpMk id="217" creationId="{F8CF1287-DF76-60CB-734F-AD54C78E1EDC}"/>
          </ac:cxnSpMkLst>
        </pc:cxnChg>
        <pc:cxnChg chg="add mod">
          <ac:chgData name="Bo Tang" userId="332dbdf67b1791cd" providerId="LiveId" clId="{42649226-576E-4E75-87D3-8E814BF1D774}" dt="2023-10-31T04:45:54.413" v="52" actId="1038"/>
          <ac:cxnSpMkLst>
            <pc:docMk/>
            <pc:sldMk cId="1066314704" sldId="260"/>
            <ac:cxnSpMk id="220" creationId="{BDA9E21A-ADA2-54EE-D9F0-A39FD2847857}"/>
          </ac:cxnSpMkLst>
        </pc:cxnChg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13T04:47:11.509" v="147" actId="164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mod">
        <pc:chgData name="Tang Bo" userId="332dbdf67b1791cd" providerId="LiveId" clId="{8D21808E-F672-4E8A-AE3B-F814DB14A54A}" dt="2023-06-13T04:47:11.509" v="147" actId="164"/>
        <pc:sldMkLst>
          <pc:docMk/>
          <pc:sldMk cId="1066314704" sldId="260"/>
        </pc:sldMkLst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3" creationId="{31A9A6D5-157E-28FC-CFE2-5E22D172EBC4}"/>
          </ac:spMkLst>
        </pc:spChg>
        <pc:spChg chg="mod ord topLvl">
          <ac:chgData name="Tang Bo" userId="332dbdf67b1791cd" providerId="LiveId" clId="{8D21808E-F672-4E8A-AE3B-F814DB14A54A}" dt="2023-06-13T04:47:11.509" v="147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7" creationId="{0DC4B6D0-8F3B-6167-0AB5-0938BCDFEF27}"/>
          </ac:spMkLst>
        </pc:s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or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5" creationId="{DF7B82CD-3EB5-28B9-1E3D-1E9B6E1D90A4}"/>
          </ac:grpSpMkLst>
        </pc:grpChg>
        <pc:grpChg chg="add mod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4" creationId="{26A01F83-7D8F-5E0C-B405-49004E21921E}"/>
          </ac:grpSpMkLst>
        </pc:grpChg>
        <pc:grpChg chg="del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1" creationId="{CC7841CE-2E0E-0D07-1789-1E9D0C04606C}"/>
          </ac:grpSpMkLst>
        </pc:grp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10" creationId="{A00A0B7F-0C3C-7BD2-5CF0-89B3AEE0E26A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  <pc:docChgLst>
    <pc:chgData name="Bo Tang" userId="332dbdf67b1791cd" providerId="LiveId" clId="{02691D69-8F9D-40EA-87D6-3C6AE3DF35CC}"/>
    <pc:docChg chg="modSld">
      <pc:chgData name="Bo Tang" userId="332dbdf67b1791cd" providerId="LiveId" clId="{02691D69-8F9D-40EA-87D6-3C6AE3DF35CC}" dt="2023-10-30T03:58:57.179" v="4" actId="1076"/>
      <pc:docMkLst>
        <pc:docMk/>
      </pc:docMkLst>
      <pc:sldChg chg="modSp mod">
        <pc:chgData name="Bo Tang" userId="332dbdf67b1791cd" providerId="LiveId" clId="{02691D69-8F9D-40EA-87D6-3C6AE3DF35CC}" dt="2023-10-30T03:58:57.179" v="4" actId="1076"/>
        <pc:sldMkLst>
          <pc:docMk/>
          <pc:sldMk cId="1066314704" sldId="260"/>
        </pc:sldMkLst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02691D69-8F9D-40EA-87D6-3C6AE3DF35CC}" dt="2023-10-30T03:58:57.179" v="4" actId="1076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83" creationId="{31A9A6D5-157E-28FC-CFE2-5E22D172EBC4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02691D69-8F9D-40EA-87D6-3C6AE3DF35CC}" dt="2023-10-30T03:58:51.219" v="3" actId="20577"/>
          <ac:spMkLst>
            <pc:docMk/>
            <pc:sldMk cId="1066314704" sldId="260"/>
            <ac:spMk id="207" creationId="{0DC4B6D0-8F3B-6167-0AB5-0938BCDFEF27}"/>
          </ac:spMkLst>
        </pc:s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3" creationId="{681AF89F-E614-2997-BF04-13D2BD68F4FD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14" creationId="{1E3D47F6-066B-8A05-7C15-CA3EE1B8ECF3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75" creationId="{DF7B82CD-3EB5-28B9-1E3D-1E9B6E1D90A4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04" creationId="{26A01F83-7D8F-5E0C-B405-49004E21921E}"/>
          </ac:grpSpMkLst>
        </pc:grp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02691D69-8F9D-40EA-87D6-3C6AE3DF35CC}" dt="2023-10-30T03:58:51.219" v="3" actId="20577"/>
          <ac:cxnSpMkLst>
            <pc:docMk/>
            <pc:sldMk cId="1066314704" sldId="260"/>
            <ac:cxnSpMk id="210" creationId="{A00A0B7F-0C3C-7BD2-5CF0-89B3AEE0E26A}"/>
          </ac:cxnSpMkLst>
        </pc:cxnChg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12" Type="http://schemas.openxmlformats.org/officeDocument/2006/relationships/image" Target="../media/image16.png"/><Relationship Id="rId17" Type="http://schemas.openxmlformats.org/officeDocument/2006/relationships/image" Target="../media/image18.png"/><Relationship Id="rId2" Type="http://schemas.openxmlformats.org/officeDocument/2006/relationships/image" Target="../media/image2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5" Type="http://schemas.openxmlformats.org/officeDocument/2006/relationships/image" Target="../media/image28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0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9" Type="http://schemas.openxmlformats.org/officeDocument/2006/relationships/image" Target="../media/image49.png"/><Relationship Id="rId21" Type="http://schemas.openxmlformats.org/officeDocument/2006/relationships/image" Target="../media/image21.png"/><Relationship Id="rId34" Type="http://schemas.openxmlformats.org/officeDocument/2006/relationships/image" Target="../media/image440.png"/><Relationship Id="rId42" Type="http://schemas.openxmlformats.org/officeDocument/2006/relationships/image" Target="../media/image52.png"/><Relationship Id="rId47" Type="http://schemas.openxmlformats.org/officeDocument/2006/relationships/image" Target="../media/image57.png"/><Relationship Id="rId50" Type="http://schemas.openxmlformats.org/officeDocument/2006/relationships/image" Target="../media/image59.png"/><Relationship Id="rId7" Type="http://schemas.openxmlformats.org/officeDocument/2006/relationships/image" Target="../media/image6.png"/><Relationship Id="rId29" Type="http://schemas.openxmlformats.org/officeDocument/2006/relationships/image" Target="../media/image390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4" Type="http://schemas.openxmlformats.org/officeDocument/2006/relationships/image" Target="../media/image340.png"/><Relationship Id="rId32" Type="http://schemas.openxmlformats.org/officeDocument/2006/relationships/image" Target="../media/image420.png"/><Relationship Id="rId11" Type="http://schemas.openxmlformats.org/officeDocument/2006/relationships/image" Target="../media/image11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23" Type="http://schemas.openxmlformats.org/officeDocument/2006/relationships/image" Target="../media/image330.png"/><Relationship Id="rId28" Type="http://schemas.openxmlformats.org/officeDocument/2006/relationships/image" Target="../media/image38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36" Type="http://schemas.openxmlformats.org/officeDocument/2006/relationships/image" Target="../media/image46.png"/><Relationship Id="rId49" Type="http://schemas.openxmlformats.org/officeDocument/2006/relationships/image" Target="../media/image58.png"/><Relationship Id="rId10" Type="http://schemas.openxmlformats.org/officeDocument/2006/relationships/image" Target="../media/image100.png"/><Relationship Id="rId31" Type="http://schemas.openxmlformats.org/officeDocument/2006/relationships/image" Target="../media/image410.png"/><Relationship Id="rId19" Type="http://schemas.openxmlformats.org/officeDocument/2006/relationships/image" Target="../media/image19.png"/><Relationship Id="rId44" Type="http://schemas.openxmlformats.org/officeDocument/2006/relationships/image" Target="../media/image54.png"/><Relationship Id="rId22" Type="http://schemas.openxmlformats.org/officeDocument/2006/relationships/image" Target="../media/image320.png"/><Relationship Id="rId27" Type="http://schemas.openxmlformats.org/officeDocument/2006/relationships/image" Target="../media/image370.png"/><Relationship Id="rId30" Type="http://schemas.openxmlformats.org/officeDocument/2006/relationships/image" Target="../media/image400.png"/><Relationship Id="rId35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Relationship Id="rId43" Type="http://schemas.openxmlformats.org/officeDocument/2006/relationships/image" Target="../media/image53.png"/><Relationship Id="rId48" Type="http://schemas.openxmlformats.org/officeDocument/2006/relationships/image" Target="../media/image570.png"/><Relationship Id="rId8" Type="http://schemas.openxmlformats.org/officeDocument/2006/relationships/image" Target="../media/image7.png"/><Relationship Id="rId51" Type="http://schemas.openxmlformats.org/officeDocument/2006/relationships/image" Target="../media/image60.png"/><Relationship Id="rId3" Type="http://schemas.openxmlformats.org/officeDocument/2006/relationships/image" Target="../media/image10.png"/><Relationship Id="rId25" Type="http://schemas.openxmlformats.org/officeDocument/2006/relationships/image" Target="../media/image350.png"/><Relationship Id="rId33" Type="http://schemas.openxmlformats.org/officeDocument/2006/relationships/image" Target="../media/image430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38" Type="http://schemas.openxmlformats.org/officeDocument/2006/relationships/image" Target="../media/image48.png"/><Relationship Id="rId46" Type="http://schemas.openxmlformats.org/officeDocument/2006/relationships/image" Target="../media/image56.png"/><Relationship Id="rId20" Type="http://schemas.openxmlformats.org/officeDocument/2006/relationships/image" Target="../media/image310.png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7C337-337E-56EF-EE1C-18715F0E8785}"/>
              </a:ext>
            </a:extLst>
          </p:cNvPr>
          <p:cNvGrpSpPr/>
          <p:nvPr/>
        </p:nvGrpSpPr>
        <p:grpSpPr>
          <a:xfrm>
            <a:off x="2783796" y="0"/>
            <a:ext cx="6270172" cy="6521507"/>
            <a:chOff x="2783796" y="0"/>
            <a:chExt cx="6270172" cy="6521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783796" y="251335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8B19B-884F-1348-1C51-25C932FFAB74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3210124" y="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3422059" y="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B0407-18DA-571D-AD54-B1401F40F31E}"/>
                  </a:ext>
                </a:extLst>
              </p:cNvPr>
              <p:cNvGrpSpPr/>
              <p:nvPr/>
            </p:nvGrpSpPr>
            <p:grpSpPr>
              <a:xfrm>
                <a:off x="3210124" y="348214"/>
                <a:ext cx="5771752" cy="5720619"/>
                <a:chOff x="3210124" y="348214"/>
                <a:chExt cx="5771752" cy="57206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3210124" y="68139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A8E8C2-7A0E-8787-F90C-7058CB2EE49E}"/>
                  </a:ext>
                </a:extLst>
              </p:cNvPr>
              <p:cNvGrpSpPr/>
              <p:nvPr/>
            </p:nvGrpSpPr>
            <p:grpSpPr>
              <a:xfrm>
                <a:off x="4767202" y="224635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5D10616-AEB3-68D6-CD76-957DF4230B2E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5E2CAD7-402A-4749-AC0B-24EF9E4A1A4D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842CDD9-4C72-85C1-27C3-E3B663C7A226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37373-2EEB-C314-BD04-7B498938CF15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0AC040-7E78-01ED-2092-891C7264B35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A0CC048-EFDC-F676-CFDE-079D6014713A}"/>
                </a:ext>
              </a:extLst>
            </p:cNvPr>
            <p:cNvGrpSpPr/>
            <p:nvPr/>
          </p:nvGrpSpPr>
          <p:grpSpPr>
            <a:xfrm>
              <a:off x="3422059" y="0"/>
              <a:ext cx="5175504" cy="6087533"/>
              <a:chOff x="2602017" y="-369710"/>
              <a:chExt cx="5175504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692160-1219-38B3-6C4B-CAE3EA28E951}"/>
                  </a:ext>
                </a:extLst>
              </p:cNvPr>
              <p:cNvGrpSpPr/>
              <p:nvPr/>
            </p:nvGrpSpPr>
            <p:grpSpPr>
              <a:xfrm>
                <a:off x="4003439" y="1923571"/>
                <a:ext cx="2192681" cy="2194560"/>
                <a:chOff x="4003439" y="1923571"/>
                <a:chExt cx="2192681" cy="219456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>
                  <a:off x="4003439" y="1923571"/>
                  <a:ext cx="2190712" cy="2194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2D8E082-4DF6-20CB-0684-68A17512EF6A}"/>
                    </a:ext>
                  </a:extLst>
                </p:cNvPr>
                <p:cNvSpPr/>
                <p:nvPr/>
              </p:nvSpPr>
              <p:spPr>
                <a:xfrm rot="10800000">
                  <a:off x="5098840" y="1935872"/>
                  <a:ext cx="1097280" cy="109728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505692A-84BE-9DB4-0E0D-322D8A1C1102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A2BE27-7D22-D90A-9C90-DAAB99A716E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EDB4F53-A707-C128-A7D1-73728B7F7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2789560" y="2674057"/>
                    <a:ext cx="6087533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CCCADA3-1149-108A-9E88-1A47D8A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610337" y="3078224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0EE93CC-1731-9631-2933-F1E5D3CED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2017" y="1925159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09" r="-2674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" r="-6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" r="-7778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CB0407-18DA-571D-AD54-B1401F40F31E}"/>
                </a:ext>
              </a:extLst>
            </p:cNvPr>
            <p:cNvGrpSpPr/>
            <p:nvPr/>
          </p:nvGrpSpPr>
          <p:grpSpPr>
            <a:xfrm>
              <a:off x="3210124" y="348214"/>
              <a:ext cx="5771752" cy="5720619"/>
              <a:chOff x="3210124" y="348214"/>
              <a:chExt cx="5771752" cy="57206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1D12E1-3D20-965A-4216-15719C570488}"/>
                  </a:ext>
                </a:extLst>
              </p:cNvPr>
              <p:cNvGrpSpPr/>
              <p:nvPr/>
            </p:nvGrpSpPr>
            <p:grpSpPr>
              <a:xfrm>
                <a:off x="3210124" y="681394"/>
                <a:ext cx="5387439" cy="5387439"/>
                <a:chOff x="2390082" y="311684"/>
                <a:chExt cx="5387439" cy="5387439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2E5564A-5F4D-68CA-2A8A-A60D761575D7}"/>
                    </a:ext>
                  </a:extLst>
                </p:cNvPr>
                <p:cNvCxnSpPr/>
                <p:nvPr/>
              </p:nvCxnSpPr>
              <p:spPr>
                <a:xfrm>
                  <a:off x="2390082" y="4128843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8C17D19-297C-FB6D-08F0-DF9C27112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00957" y="3005404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095E34D-F785-2275-34B1-302DF279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5708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FEA0E4-22C5-3B54-15ED-980CDE496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4621" y="4081727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2705FA2-2FA0-7BD8-5213-8C17BCC6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72113" y="4106695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DB9FC0B-8B0B-BB9D-D5E2-6699DC736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54900" y="4109344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2C2649-F733-3F3C-A278-C521EA30D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3022520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62009D0-9CCB-B3AC-7C03-80830685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827898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262D405-CDC9-9797-AB61-F09DB90B8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6765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A8E8C2-7A0E-8787-F90C-7058CB2EE49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D10616-AEB3-68D6-CD76-957DF4230B2E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E2CAD7-402A-4749-AC0B-24EF9E4A1A4D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842CDD9-4C72-85C1-27C3-E3B663C7A22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E48AF-3D4A-DFC0-A4F5-B05F51766D9A}"/>
                </a:ext>
              </a:extLst>
            </p:cNvPr>
            <p:cNvGrpSpPr/>
            <p:nvPr/>
          </p:nvGrpSpPr>
          <p:grpSpPr>
            <a:xfrm>
              <a:off x="2813680" y="1712653"/>
              <a:ext cx="5991957" cy="1754499"/>
              <a:chOff x="3164730" y="1492552"/>
              <a:chExt cx="5991957" cy="175449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BCBA5A-F81B-2729-84E5-229297802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730" y="1492552"/>
                <a:ext cx="5991957" cy="175449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F07CA-97CF-7CFF-62D5-F11D3975E1EC}"/>
                  </a:ext>
                </a:extLst>
              </p:cNvPr>
              <p:cNvGrpSpPr/>
              <p:nvPr/>
            </p:nvGrpSpPr>
            <p:grpSpPr>
              <a:xfrm>
                <a:off x="6070271" y="1873042"/>
                <a:ext cx="133891" cy="477915"/>
                <a:chOff x="6070271" y="1873042"/>
                <a:chExt cx="133891" cy="4779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E37C6B3-BBCB-9518-D7A5-5716C912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0271" y="1873042"/>
                  <a:ext cx="133891" cy="474832"/>
                </a:xfrm>
                <a:prstGeom prst="straightConnector1">
                  <a:avLst/>
                </a:prstGeom>
                <a:ln w="952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L-Shape 15">
                  <a:extLst>
                    <a:ext uri="{FF2B5EF4-FFF2-40B4-BE49-F238E27FC236}">
                      <a16:creationId xmlns:a16="http://schemas.microsoft.com/office/drawing/2014/main" id="{759B2AE1-2AA4-7147-0603-B288612A5C47}"/>
                    </a:ext>
                  </a:extLst>
                </p:cNvPr>
                <p:cNvSpPr/>
                <p:nvPr/>
              </p:nvSpPr>
              <p:spPr>
                <a:xfrm rot="12013088">
                  <a:off x="6090424" y="2303695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Vector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51" r="-387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559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A3C1556-C404-F85D-A85F-9916C1314917}"/>
              </a:ext>
            </a:extLst>
          </p:cNvPr>
          <p:cNvGrpSpPr/>
          <p:nvPr/>
        </p:nvGrpSpPr>
        <p:grpSpPr>
          <a:xfrm>
            <a:off x="3210124" y="107830"/>
            <a:ext cx="5771752" cy="6087533"/>
            <a:chOff x="3210124" y="385233"/>
            <a:chExt cx="5771752" cy="60875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385233"/>
              <a:ext cx="5771752" cy="6087533"/>
              <a:chOff x="2390082" y="-36971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629AED-4633-15C6-26D6-DF29A5DEF979}"/>
                </a:ext>
              </a:extLst>
            </p:cNvPr>
            <p:cNvGrpSpPr/>
            <p:nvPr/>
          </p:nvGrpSpPr>
          <p:grpSpPr>
            <a:xfrm>
              <a:off x="5443300" y="1849018"/>
              <a:ext cx="1390124" cy="854603"/>
              <a:chOff x="5443300" y="1463785"/>
              <a:chExt cx="1390124" cy="85460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D492E2A-9DC3-F59A-07D7-478ED5E68E66}"/>
                  </a:ext>
                </a:extLst>
              </p:cNvPr>
              <p:cNvGrpSpPr/>
              <p:nvPr/>
            </p:nvGrpSpPr>
            <p:grpSpPr>
              <a:xfrm>
                <a:off x="5815532" y="1693841"/>
                <a:ext cx="599440" cy="624547"/>
                <a:chOff x="5815532" y="1693841"/>
                <a:chExt cx="599440" cy="6245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DA3EDA7-ECAE-7BFF-34CF-74D95EB3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903843" y="16938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6115252" y="1782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-Shape 29">
                  <a:extLst>
                    <a:ext uri="{FF2B5EF4-FFF2-40B4-BE49-F238E27FC236}">
                      <a16:creationId xmlns:a16="http://schemas.microsoft.com/office/drawing/2014/main" id="{539833F9-A672-475B-F0F7-9481D82DFFBA}"/>
                    </a:ext>
                  </a:extLst>
                </p:cNvPr>
                <p:cNvSpPr/>
                <p:nvPr/>
              </p:nvSpPr>
              <p:spPr>
                <a:xfrm rot="13500000">
                  <a:off x="5921398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L-Shape 30">
                  <a:extLst>
                    <a:ext uri="{FF2B5EF4-FFF2-40B4-BE49-F238E27FC236}">
                      <a16:creationId xmlns:a16="http://schemas.microsoft.com/office/drawing/2014/main" id="{6BA08615-90C6-64ED-B62A-96E84C1C5AEF}"/>
                    </a:ext>
                  </a:extLst>
                </p:cNvPr>
                <p:cNvSpPr/>
                <p:nvPr/>
              </p:nvSpPr>
              <p:spPr>
                <a:xfrm rot="5400000">
                  <a:off x="5851240" y="224461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AE7C4B31-FDA2-28A4-6327-6B2FCA6B533F}"/>
                    </a:ext>
                  </a:extLst>
                </p:cNvPr>
                <p:cNvSpPr/>
                <p:nvPr/>
              </p:nvSpPr>
              <p:spPr>
                <a:xfrm rot="20331111">
                  <a:off x="5912894" y="2109044"/>
                  <a:ext cx="88261" cy="96302"/>
                </a:xfrm>
                <a:prstGeom prst="arc">
                  <a:avLst>
                    <a:gd name="adj1" fmla="val 14614921"/>
                    <a:gd name="adj2" fmla="val 0"/>
                  </a:avLst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BE3F5DD-0D98-4705-D26A-F9B7EB5D2CB2}"/>
                </a:ext>
              </a:extLst>
            </p:cNvPr>
            <p:cNvGrpSpPr/>
            <p:nvPr/>
          </p:nvGrpSpPr>
          <p:grpSpPr>
            <a:xfrm>
              <a:off x="6929583" y="3463778"/>
              <a:ext cx="1725554" cy="380782"/>
              <a:chOff x="6929583" y="3078545"/>
              <a:chExt cx="1725554" cy="3807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0B6D584-61A9-8D7B-F130-51704EA4AE5E}"/>
                  </a:ext>
                </a:extLst>
              </p:cNvPr>
              <p:cNvGrpSpPr/>
              <p:nvPr/>
            </p:nvGrpSpPr>
            <p:grpSpPr>
              <a:xfrm>
                <a:off x="6929583" y="3192890"/>
                <a:ext cx="684767" cy="266437"/>
                <a:chOff x="6929583" y="3192890"/>
                <a:chExt cx="684767" cy="266437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10D1CC4-8238-1E02-0991-524FAF02B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9303" y="2893170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L-Shape 34">
                  <a:extLst>
                    <a:ext uri="{FF2B5EF4-FFF2-40B4-BE49-F238E27FC236}">
                      <a16:creationId xmlns:a16="http://schemas.microsoft.com/office/drawing/2014/main" id="{17E7934E-4005-D50D-9F05-E416D59AF6E6}"/>
                    </a:ext>
                  </a:extLst>
                </p:cNvPr>
                <p:cNvSpPr/>
                <p:nvPr/>
              </p:nvSpPr>
              <p:spPr>
                <a:xfrm rot="8100000">
                  <a:off x="6994943" y="334338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15B55B6-2969-647C-70FB-51A8F276C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30" y="31033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-Shape 42">
                  <a:extLst>
                    <a:ext uri="{FF2B5EF4-FFF2-40B4-BE49-F238E27FC236}">
                      <a16:creationId xmlns:a16="http://schemas.microsoft.com/office/drawing/2014/main" id="{803399D7-8CA4-D3DC-DA20-EC2D7B3FE125}"/>
                    </a:ext>
                  </a:extLst>
                </p:cNvPr>
                <p:cNvSpPr/>
                <p:nvPr/>
              </p:nvSpPr>
              <p:spPr>
                <a:xfrm rot="16200000">
                  <a:off x="7021661" y="3412837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A6297DAE-4590-03B1-BF0F-EFBAE94C0FDD}"/>
                    </a:ext>
                  </a:extLst>
                </p:cNvPr>
                <p:cNvSpPr/>
                <p:nvPr/>
              </p:nvSpPr>
              <p:spPr>
                <a:xfrm>
                  <a:off x="7162198" y="3280423"/>
                  <a:ext cx="45719" cy="17106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/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631587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DCEB36-C09C-953D-DC60-B25D1B15EF01}"/>
                </a:ext>
              </a:extLst>
            </p:cNvPr>
            <p:cNvGrpSpPr/>
            <p:nvPr/>
          </p:nvGrpSpPr>
          <p:grpSpPr>
            <a:xfrm>
              <a:off x="3729247" y="2005917"/>
              <a:ext cx="1569927" cy="942701"/>
              <a:chOff x="3729247" y="2005917"/>
              <a:chExt cx="1569927" cy="9427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73AA2EF-D42E-7C35-4B99-BC62B8A09B84}"/>
                  </a:ext>
                </a:extLst>
              </p:cNvPr>
              <p:cNvGrpSpPr/>
              <p:nvPr/>
            </p:nvGrpSpPr>
            <p:grpSpPr>
              <a:xfrm>
                <a:off x="4217257" y="2083307"/>
                <a:ext cx="649631" cy="679925"/>
                <a:chOff x="4217257" y="1698074"/>
                <a:chExt cx="649631" cy="679925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FAD09D0-F508-A4D1-CE64-FDB7FCF5E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15775" y="169807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E0FB33B-718F-0A4F-0728-1E289C530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6977" y="1995149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L-Shape 25">
                  <a:extLst>
                    <a:ext uri="{FF2B5EF4-FFF2-40B4-BE49-F238E27FC236}">
                      <a16:creationId xmlns:a16="http://schemas.microsoft.com/office/drawing/2014/main" id="{F06EE2F7-C9A8-71B5-5AE9-D0639D1C5DDC}"/>
                    </a:ext>
                  </a:extLst>
                </p:cNvPr>
                <p:cNvSpPr/>
                <p:nvPr/>
              </p:nvSpPr>
              <p:spPr>
                <a:xfrm rot="10800000">
                  <a:off x="4821169" y="225049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L-Shape 26">
                  <a:extLst>
                    <a:ext uri="{FF2B5EF4-FFF2-40B4-BE49-F238E27FC236}">
                      <a16:creationId xmlns:a16="http://schemas.microsoft.com/office/drawing/2014/main" id="{C569BA4D-197E-0451-3F17-C2AB15C53625}"/>
                    </a:ext>
                  </a:extLst>
                </p:cNvPr>
                <p:cNvSpPr/>
                <p:nvPr/>
              </p:nvSpPr>
              <p:spPr>
                <a:xfrm>
                  <a:off x="4767119" y="229585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DA0AD749-B024-AF0B-7516-9C5876ED1528}"/>
                    </a:ext>
                  </a:extLst>
                </p:cNvPr>
                <p:cNvSpPr/>
                <p:nvPr/>
              </p:nvSpPr>
              <p:spPr>
                <a:xfrm rot="16912483">
                  <a:off x="4667730" y="2217009"/>
                  <a:ext cx="204839" cy="11714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616820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57767" cy="651639"/>
                <a:chOff x="4218454" y="4450405"/>
                <a:chExt cx="657767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9676" y="4464894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FCCB47-10E4-453C-0126-976644DB780D}"/>
                </a:ext>
              </a:extLst>
            </p:cNvPr>
            <p:cNvGrpSpPr/>
            <p:nvPr/>
          </p:nvGrpSpPr>
          <p:grpSpPr>
            <a:xfrm>
              <a:off x="6429136" y="4622899"/>
              <a:ext cx="1779739" cy="945989"/>
              <a:chOff x="6429136" y="4622899"/>
              <a:chExt cx="1779739" cy="94598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C477DAE-B3CA-AFCE-34E6-A5FA6E4781FF}"/>
                  </a:ext>
                </a:extLst>
              </p:cNvPr>
              <p:cNvGrpSpPr/>
              <p:nvPr/>
            </p:nvGrpSpPr>
            <p:grpSpPr>
              <a:xfrm>
                <a:off x="6934547" y="4829783"/>
                <a:ext cx="679849" cy="653442"/>
                <a:chOff x="6934547" y="4444550"/>
                <a:chExt cx="679849" cy="653442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DDD7B5C-C43A-8B44-9696-BC7B05F8A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76" y="419883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L-Shape 45">
                  <a:extLst>
                    <a:ext uri="{FF2B5EF4-FFF2-40B4-BE49-F238E27FC236}">
                      <a16:creationId xmlns:a16="http://schemas.microsoft.com/office/drawing/2014/main" id="{A361EDBC-071D-6E36-C199-3B902B46BA54}"/>
                    </a:ext>
                  </a:extLst>
                </p:cNvPr>
                <p:cNvSpPr/>
                <p:nvPr/>
              </p:nvSpPr>
              <p:spPr>
                <a:xfrm rot="10800000">
                  <a:off x="7024557" y="444455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CC9BE40-98E3-CF3A-53D7-E0D03B9130E3}"/>
                    </a:ext>
                  </a:extLst>
                </p:cNvPr>
                <p:cNvCxnSpPr/>
                <p:nvPr/>
              </p:nvCxnSpPr>
              <p:spPr>
                <a:xfrm>
                  <a:off x="7018036" y="4498552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L-Shape 47">
                  <a:extLst>
                    <a:ext uri="{FF2B5EF4-FFF2-40B4-BE49-F238E27FC236}">
                      <a16:creationId xmlns:a16="http://schemas.microsoft.com/office/drawing/2014/main" id="{DD028092-1820-155D-BB12-671A7150F8B9}"/>
                    </a:ext>
                  </a:extLst>
                </p:cNvPr>
                <p:cNvSpPr/>
                <p:nvPr/>
              </p:nvSpPr>
              <p:spPr>
                <a:xfrm>
                  <a:off x="6965494" y="450765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F11C81FC-FB77-BE28-DF22-D9130D5BAEC1}"/>
                    </a:ext>
                  </a:extLst>
                </p:cNvPr>
                <p:cNvSpPr/>
                <p:nvPr/>
              </p:nvSpPr>
              <p:spPr>
                <a:xfrm rot="5400000">
                  <a:off x="6961757" y="4432569"/>
                  <a:ext cx="165524" cy="21994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0466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62B3F-6591-E157-3E38-25DA8F91370A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4143"/>
                  <a:chOff x="4003439" y="1923571"/>
                  <a:chExt cx="2192681" cy="2204143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4276" y="1935870"/>
                    <a:ext cx="2191844" cy="2191844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7760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339417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49978" cy="651639"/>
                <a:chOff x="4218454" y="4450405"/>
                <a:chExt cx="649978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1196" y="4473969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979453-9C24-1CF2-D8A1-D4FC7A47B85B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901048"/>
              <a:chOff x="3608388" y="1770167"/>
              <a:chExt cx="1893837" cy="901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2C5531D-FAD9-CD68-0BA1-9C401EA27F75}"/>
                  </a:ext>
                </a:extLst>
              </p:cNvPr>
              <p:cNvGrpSpPr/>
              <p:nvPr/>
            </p:nvGrpSpPr>
            <p:grpSpPr>
              <a:xfrm>
                <a:off x="4217257" y="2193639"/>
                <a:ext cx="1112874" cy="287484"/>
                <a:chOff x="4217257" y="2193639"/>
                <a:chExt cx="1112874" cy="28748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2276284"/>
                  <a:ext cx="655909" cy="204839"/>
                  <a:chOff x="4217257" y="2168454"/>
                  <a:chExt cx="655909" cy="204839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99B59-C213-7CD7-DF3E-4E0C26CB1810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2000428-3375-9D8A-A38A-27F01EBC6997}"/>
                  </a:ext>
                </a:extLst>
              </p:cNvPr>
              <p:cNvGrpSpPr/>
              <p:nvPr/>
            </p:nvGrpSpPr>
            <p:grpSpPr>
              <a:xfrm>
                <a:off x="6927015" y="4396862"/>
                <a:ext cx="599440" cy="808960"/>
                <a:chOff x="6927015" y="4396862"/>
                <a:chExt cx="599440" cy="808960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43703" y="4561645"/>
                  <a:ext cx="219943" cy="644177"/>
                  <a:chOff x="6943703" y="4453815"/>
                  <a:chExt cx="219943" cy="644177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3671264">
                    <a:off x="6970913" y="4426605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3428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8A34B-755E-087E-4966-AA21E8FAAE1D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 rot="18900000">
                  <a:off x="5062850" y="1466743"/>
                  <a:ext cx="82422" cy="312002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8395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3DFA2D-232F-386D-25D1-0AE1B1817B52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1256545"/>
              <a:chOff x="3608388" y="1770167"/>
              <a:chExt cx="1893837" cy="12565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7113A3A-0D7B-B3CD-DEA2-A132D9C1566F}"/>
                  </a:ext>
                </a:extLst>
              </p:cNvPr>
              <p:cNvGrpSpPr/>
              <p:nvPr/>
            </p:nvGrpSpPr>
            <p:grpSpPr>
              <a:xfrm>
                <a:off x="4288545" y="2193639"/>
                <a:ext cx="1041586" cy="439162"/>
                <a:chOff x="4288545" y="2193639"/>
                <a:chExt cx="1041586" cy="43916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 rot="18900000">
                  <a:off x="4288545" y="2501991"/>
                  <a:ext cx="699757" cy="130810"/>
                  <a:chOff x="4217257" y="2212303"/>
                  <a:chExt cx="699757" cy="13081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06E8DA-9E8F-9D43-ACFF-F8357FC72D64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34F00C7-CA70-72AB-C1F8-BBB24C085C5C}"/>
                  </a:ext>
                </a:extLst>
              </p:cNvPr>
              <p:cNvGrpSpPr/>
              <p:nvPr/>
            </p:nvGrpSpPr>
            <p:grpSpPr>
              <a:xfrm>
                <a:off x="6510247" y="4396862"/>
                <a:ext cx="1016208" cy="482753"/>
                <a:chOff x="6510247" y="4396862"/>
                <a:chExt cx="1016208" cy="482753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 rot="2700000">
                  <a:off x="6788109" y="4436229"/>
                  <a:ext cx="165524" cy="721248"/>
                  <a:chOff x="6964892" y="4376744"/>
                  <a:chExt cx="165524" cy="721248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6964892" y="4376744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0333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92BA615-5915-C576-8EBA-9D7AAF2C39C7}"/>
              </a:ext>
            </a:extLst>
          </p:cNvPr>
          <p:cNvGrpSpPr/>
          <p:nvPr/>
        </p:nvGrpSpPr>
        <p:grpSpPr>
          <a:xfrm>
            <a:off x="-2540861" y="155515"/>
            <a:ext cx="17793608" cy="6685300"/>
            <a:chOff x="-2540861" y="155515"/>
            <a:chExt cx="17793608" cy="668530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623823B-F7FA-F9B1-A039-800F7BE709B2}"/>
                </a:ext>
              </a:extLst>
            </p:cNvPr>
            <p:cNvSpPr/>
            <p:nvPr/>
          </p:nvSpPr>
          <p:spPr>
            <a:xfrm>
              <a:off x="-2362247" y="317748"/>
              <a:ext cx="17614994" cy="6523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C99F626-7005-0DA5-114D-2DF10A3133D1}"/>
                </a:ext>
              </a:extLst>
            </p:cNvPr>
            <p:cNvGrpSpPr/>
            <p:nvPr/>
          </p:nvGrpSpPr>
          <p:grpSpPr>
            <a:xfrm>
              <a:off x="-2540861" y="503729"/>
              <a:ext cx="5771752" cy="6119319"/>
              <a:chOff x="3210124" y="456044"/>
              <a:chExt cx="5771752" cy="61193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2779B3B-FB61-1AA1-63FB-2C29D0199B48}"/>
                  </a:ext>
                </a:extLst>
              </p:cNvPr>
              <p:cNvGrpSpPr/>
              <p:nvPr/>
            </p:nvGrpSpPr>
            <p:grpSpPr>
              <a:xfrm>
                <a:off x="3210124" y="456044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1D59AC63-8F71-EA05-ABDF-10A45E1317D9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F4974B87-EB4E-41FD-00D1-986F2D9F9385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204143"/>
                    <a:chOff x="4003439" y="1923571"/>
                    <a:chExt cx="2192681" cy="2204143"/>
                  </a:xfrm>
                </p:grpSpPr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E85FB126-9B42-E1E2-B725-A90C02114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3" name="Isosceles Triangle 182">
                      <a:extLst>
                        <a:ext uri="{FF2B5EF4-FFF2-40B4-BE49-F238E27FC236}">
                          <a16:creationId xmlns:a16="http://schemas.microsoft.com/office/drawing/2014/main" id="{31A9A6D5-157E-28FC-CFE2-5E22D172EBC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04276" y="1935870"/>
                      <a:ext cx="2191844" cy="2191844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01786AF-6C34-3064-0331-08F6253283A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175" name="Group 174">
                      <a:extLst>
                        <a:ext uri="{FF2B5EF4-FFF2-40B4-BE49-F238E27FC236}">
                          <a16:creationId xmlns:a16="http://schemas.microsoft.com/office/drawing/2014/main" id="{DF7B82CD-3EB5-28B9-1E3D-1E9B6E1D90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08EA5F8E-6D6D-5975-7DEA-20FDD8AD54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760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52335E3E-594A-294C-0D5D-19405FFC30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Straight Connector 180">
                        <a:extLst>
                          <a:ext uri="{FF2B5EF4-FFF2-40B4-BE49-F238E27FC236}">
                            <a16:creationId xmlns:a16="http://schemas.microsoft.com/office/drawing/2014/main" id="{DD7B5888-38B1-572A-068A-31F8B67C8C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B0511F8A-A8D8-F971-77D4-7EA83025F78A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9B1A314F-5BE5-8E7B-4E39-2703BCFEB0EA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61" name="Straight Arrow Connector 160">
                      <a:extLst>
                        <a:ext uri="{FF2B5EF4-FFF2-40B4-BE49-F238E27FC236}">
                          <a16:creationId xmlns:a16="http://schemas.microsoft.com/office/drawing/2014/main" id="{DCA2238B-1D88-64C9-71A8-9909FC302C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Arrow Connector 161">
                      <a:extLst>
                        <a:ext uri="{FF2B5EF4-FFF2-40B4-BE49-F238E27FC236}">
                          <a16:creationId xmlns:a16="http://schemas.microsoft.com/office/drawing/2014/main" id="{2302AEAB-5601-F59F-186D-2D6C117312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EB35679A-AC70-2199-2FB3-4ABE69C446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3637860-2960-4384-0EAC-17C5F83E50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B835B154-95D6-E665-1FA3-4EF2E54CAA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86E6A45F-2D06-2059-3084-9255778C46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EB6B9E89-F4B5-78BF-A556-F224FD074D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C1E0C64A-6EB9-6F26-900B-5F33A55E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E1CE6F91-821A-C42C-CFDA-48F91AD51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A7E0CA8-E1D8-2D47-2FD2-B40FE6A83EC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C73054D-80FB-8270-3157-DB49FF81C19C}"/>
                  </a:ext>
                </a:extLst>
              </p:cNvPr>
              <p:cNvGrpSpPr/>
              <p:nvPr/>
            </p:nvGrpSpPr>
            <p:grpSpPr>
              <a:xfrm>
                <a:off x="4767202" y="235418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BDD2E3D-37BA-B3FA-59D5-FECEFB72552A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D40DB090-E781-FDA9-9036-86B640A26C5C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C69D68E-ABA9-0D50-2FA2-FE7747D02598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7BF910C-0D1A-1DA0-2376-2AA1A6E37BAF}"/>
                  </a:ext>
                </a:extLst>
              </p:cNvPr>
              <p:cNvGrpSpPr/>
              <p:nvPr/>
            </p:nvGrpSpPr>
            <p:grpSpPr>
              <a:xfrm>
                <a:off x="3655091" y="4339417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5FBB991-27EE-DD0F-46D3-FB15F839A7C7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4527" cy="651639"/>
                  <a:chOff x="4218454" y="4450405"/>
                  <a:chExt cx="664527" cy="651639"/>
                </a:xfrm>
              </p:grpSpPr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CA37D1D3-5B2B-614C-ED87-5F7626B0ACAC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3A5E7E30-D253-8163-7FAD-6CBC517F8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L-Shape 148">
                    <a:extLst>
                      <a:ext uri="{FF2B5EF4-FFF2-40B4-BE49-F238E27FC236}">
                        <a16:creationId xmlns:a16="http://schemas.microsoft.com/office/drawing/2014/main" id="{27661662-A82A-C998-2CB2-A7FA288B885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L-Shape 149">
                    <a:extLst>
                      <a:ext uri="{FF2B5EF4-FFF2-40B4-BE49-F238E27FC236}">
                        <a16:creationId xmlns:a16="http://schemas.microsoft.com/office/drawing/2014/main" id="{6E927365-A17B-A979-1DC3-CF4BA703F5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Arc 150">
                    <a:extLst>
                      <a:ext uri="{FF2B5EF4-FFF2-40B4-BE49-F238E27FC236}">
                        <a16:creationId xmlns:a16="http://schemas.microsoft.com/office/drawing/2014/main" id="{45B1001A-DF07-9BB8-E8F8-38E68258DD99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6436" y="4458729"/>
                    <a:ext cx="136545" cy="146893"/>
                  </a:xfrm>
                  <a:prstGeom prst="arc">
                    <a:avLst>
                      <a:gd name="adj1" fmla="val 16723904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2192437-FA9E-54CD-7D4A-482D2865A631}"/>
                  </a:ext>
                </a:extLst>
              </p:cNvPr>
              <p:cNvGrpSpPr/>
              <p:nvPr/>
            </p:nvGrpSpPr>
            <p:grpSpPr>
              <a:xfrm>
                <a:off x="3608388" y="1770167"/>
                <a:ext cx="1893837" cy="901048"/>
                <a:chOff x="3608388" y="1770167"/>
                <a:chExt cx="1893837" cy="9010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BB5A5BC9-3608-B87E-6A3E-CAD8B88041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08388" y="2082421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BB5A5BC9-3608-B87E-6A3E-CAD8B88041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8388" y="2082421"/>
                      <a:ext cx="1083502" cy="26161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AAD0606B-C813-78F9-5BC6-E7F4B054E5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409605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AAD0606B-C813-78F9-5BC6-E7F4B054E5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409605"/>
                      <a:ext cx="625556" cy="26161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ABBABD4E-4702-18A1-CC2D-4841D3030F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2467" y="177016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ABBABD4E-4702-18A1-CC2D-4841D3030F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2467" y="1770167"/>
                      <a:ext cx="519758" cy="26161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E06F6B0D-D76F-C708-1C9B-051943BB48E7}"/>
                    </a:ext>
                  </a:extLst>
                </p:cNvPr>
                <p:cNvGrpSpPr/>
                <p:nvPr/>
              </p:nvGrpSpPr>
              <p:grpSpPr>
                <a:xfrm>
                  <a:off x="4217257" y="2193639"/>
                  <a:ext cx="1112874" cy="287484"/>
                  <a:chOff x="4217257" y="2193639"/>
                  <a:chExt cx="1112874" cy="287484"/>
                </a:xfrm>
              </p:grpSpPr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2E81498D-2E54-1F04-C7B2-3699247BBF2B}"/>
                      </a:ext>
                    </a:extLst>
                  </p:cNvPr>
                  <p:cNvGrpSpPr/>
                  <p:nvPr/>
                </p:nvGrpSpPr>
                <p:grpSpPr>
                  <a:xfrm>
                    <a:off x="4217257" y="2276284"/>
                    <a:ext cx="655909" cy="204839"/>
                    <a:chOff x="4217257" y="2168454"/>
                    <a:chExt cx="655909" cy="204839"/>
                  </a:xfrm>
                </p:grpSpPr>
                <p:cxnSp>
                  <p:nvCxnSpPr>
                    <p:cNvPr id="140" name="Straight Arrow Connector 139">
                      <a:extLst>
                        <a:ext uri="{FF2B5EF4-FFF2-40B4-BE49-F238E27FC236}">
                          <a16:creationId xmlns:a16="http://schemas.microsoft.com/office/drawing/2014/main" id="{350D2329-F29D-6D01-7CC4-A50D85A2AE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4516977" y="1995149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1" name="L-Shape 140">
                      <a:extLst>
                        <a:ext uri="{FF2B5EF4-FFF2-40B4-BE49-F238E27FC236}">
                          <a16:creationId xmlns:a16="http://schemas.microsoft.com/office/drawing/2014/main" id="{D5281476-9F26-14C9-4831-093657660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119" y="2295851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Arc 141">
                      <a:extLst>
                        <a:ext uri="{FF2B5EF4-FFF2-40B4-BE49-F238E27FC236}">
                          <a16:creationId xmlns:a16="http://schemas.microsoft.com/office/drawing/2014/main" id="{CB4FFFC9-D05E-D01B-7F88-5C3BDFF41571}"/>
                        </a:ext>
                      </a:extLst>
                    </p:cNvPr>
                    <p:cNvSpPr/>
                    <p:nvPr/>
                  </p:nvSpPr>
                  <p:spPr>
                    <a:xfrm rot="16912483">
                      <a:off x="4712175" y="2212303"/>
                      <a:ext cx="204839" cy="117142"/>
                    </a:xfrm>
                    <a:prstGeom prst="arc">
                      <a:avLst>
                        <a:gd name="adj1" fmla="val 16200000"/>
                        <a:gd name="adj2" fmla="val 1945207"/>
                      </a:avLst>
                    </a:prstGeom>
                    <a:ln w="952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CFF2352B-4E38-B997-5A0A-AC4971FDCA36}"/>
                      </a:ext>
                    </a:extLst>
                  </p:cNvPr>
                  <p:cNvGrpSpPr/>
                  <p:nvPr/>
                </p:nvGrpSpPr>
                <p:grpSpPr>
                  <a:xfrm>
                    <a:off x="4730691" y="2193639"/>
                    <a:ext cx="599440" cy="236247"/>
                    <a:chOff x="5815532" y="2082141"/>
                    <a:chExt cx="599440" cy="236247"/>
                  </a:xfrm>
                </p:grpSpPr>
                <p:cxnSp>
                  <p:nvCxnSpPr>
                    <p:cNvPr id="138" name="Straight Arrow Connector 137">
                      <a:extLst>
                        <a:ext uri="{FF2B5EF4-FFF2-40B4-BE49-F238E27FC236}">
                          <a16:creationId xmlns:a16="http://schemas.microsoft.com/office/drawing/2014/main" id="{2972C7C1-9350-4987-CA8C-CBBB58A724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3500000">
                      <a:off x="6115252" y="1782421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9" name="L-Shape 138">
                      <a:extLst>
                        <a:ext uri="{FF2B5EF4-FFF2-40B4-BE49-F238E27FC236}">
                          <a16:creationId xmlns:a16="http://schemas.microsoft.com/office/drawing/2014/main" id="{B0E6A081-EA3E-BF83-3EEA-627FAA159359}"/>
                        </a:ext>
                      </a:extLst>
                    </p:cNvPr>
                    <p:cNvSpPr/>
                    <p:nvPr/>
                  </p:nvSpPr>
                  <p:spPr>
                    <a:xfrm rot="13500000">
                      <a:off x="5921398" y="2271898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360B8ACE-99C8-EE17-65A2-97EB3B164382}"/>
                  </a:ext>
                </a:extLst>
              </p:cNvPr>
              <p:cNvGrpSpPr/>
              <p:nvPr/>
            </p:nvGrpSpPr>
            <p:grpSpPr>
              <a:xfrm>
                <a:off x="6429136" y="4020258"/>
                <a:ext cx="1867360" cy="1271227"/>
                <a:chOff x="6429136" y="4020258"/>
                <a:chExt cx="1867360" cy="127122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EA2CBB41-4ABB-AF41-4994-CBA31675DA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12994" y="471461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EA2CBB41-4ABB-AF41-4994-CBA31675DA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12994" y="4714610"/>
                      <a:ext cx="1083502" cy="26161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BC672F87-C48F-CEAB-CEE1-0046D8A439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029875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BC672F87-C48F-CEAB-CEE1-0046D8A439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029875"/>
                      <a:ext cx="649088" cy="261610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9E6386B3-3895-295B-2175-83AF615CEA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9442" y="4020258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9E6386B3-3895-295B-2175-83AF615CEA0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9442" y="4020258"/>
                      <a:ext cx="519758" cy="261610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52B02F98-9AE6-EC58-6081-89B0CC922B31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808960"/>
                  <a:chOff x="6927015" y="4396862"/>
                  <a:chExt cx="599440" cy="808960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8CBFAE5D-FC2F-0E0F-32B0-3CC568CF7FB2}"/>
                      </a:ext>
                    </a:extLst>
                  </p:cNvPr>
                  <p:cNvGrpSpPr/>
                  <p:nvPr/>
                </p:nvGrpSpPr>
                <p:grpSpPr>
                  <a:xfrm>
                    <a:off x="6943703" y="4561645"/>
                    <a:ext cx="219943" cy="644177"/>
                    <a:chOff x="6943703" y="4453815"/>
                    <a:chExt cx="219943" cy="644177"/>
                  </a:xfrm>
                </p:grpSpPr>
                <p:cxnSp>
                  <p:nvCxnSpPr>
                    <p:cNvPr id="129" name="Straight Arrow Connector 128">
                      <a:extLst>
                        <a:ext uri="{FF2B5EF4-FFF2-40B4-BE49-F238E27FC236}">
                          <a16:creationId xmlns:a16="http://schemas.microsoft.com/office/drawing/2014/main" id="{D65F6102-0C66-E99C-1AF4-1AA92B7AF3D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18036" y="4498552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0" name="L-Shape 129">
                      <a:extLst>
                        <a:ext uri="{FF2B5EF4-FFF2-40B4-BE49-F238E27FC236}">
                          <a16:creationId xmlns:a16="http://schemas.microsoft.com/office/drawing/2014/main" id="{915452B8-6263-3948-33FB-5E78C7242C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494" y="4507658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1" name="Arc 130">
                      <a:extLst>
                        <a:ext uri="{FF2B5EF4-FFF2-40B4-BE49-F238E27FC236}">
                          <a16:creationId xmlns:a16="http://schemas.microsoft.com/office/drawing/2014/main" id="{EE90488B-7A28-49C7-30CB-923A3D508CDB}"/>
                        </a:ext>
                      </a:extLst>
                    </p:cNvPr>
                    <p:cNvSpPr/>
                    <p:nvPr/>
                  </p:nvSpPr>
                  <p:spPr>
                    <a:xfrm rot="3671264">
                      <a:off x="6970913" y="4426605"/>
                      <a:ext cx="165524" cy="219943"/>
                    </a:xfrm>
                    <a:prstGeom prst="arc">
                      <a:avLst>
                        <a:gd name="adj1" fmla="val 15156909"/>
                        <a:gd name="adj2" fmla="val 1087397"/>
                      </a:avLst>
                    </a:prstGeom>
                    <a:ln w="952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160F46A3-D357-840F-3444-AD0ACCB18A66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197753"/>
                    <a:chOff x="6929583" y="3192890"/>
                    <a:chExt cx="599440" cy="197753"/>
                  </a:xfrm>
                </p:grpSpPr>
                <p:cxnSp>
                  <p:nvCxnSpPr>
                    <p:cNvPr id="127" name="Straight Arrow Connector 126">
                      <a:extLst>
                        <a:ext uri="{FF2B5EF4-FFF2-40B4-BE49-F238E27FC236}">
                          <a16:creationId xmlns:a16="http://schemas.microsoft.com/office/drawing/2014/main" id="{56594359-01B6-A48B-3777-A847CC3251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3500000">
                      <a:off x="7229303" y="2893170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8" name="L-Shape 127">
                      <a:extLst>
                        <a:ext uri="{FF2B5EF4-FFF2-40B4-BE49-F238E27FC236}">
                          <a16:creationId xmlns:a16="http://schemas.microsoft.com/office/drawing/2014/main" id="{B60E4449-DDA1-7DB3-CAF4-DF56DC4D2635}"/>
                        </a:ext>
                      </a:extLst>
                    </p:cNvPr>
                    <p:cNvSpPr/>
                    <p:nvPr/>
                  </p:nvSpPr>
                  <p:spPr>
                    <a:xfrm rot="8100000">
                      <a:off x="6994943" y="3343381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C20763-ADE1-5BBA-8EC8-A1FBAFF210ED}"/>
                </a:ext>
              </a:extLst>
            </p:cNvPr>
            <p:cNvGrpSpPr/>
            <p:nvPr/>
          </p:nvGrpSpPr>
          <p:grpSpPr>
            <a:xfrm>
              <a:off x="3296965" y="155515"/>
              <a:ext cx="5771752" cy="6087533"/>
              <a:chOff x="3210124" y="385233"/>
              <a:chExt cx="5771752" cy="60875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A3FEFA5-5AE1-AD81-8518-A0767B490047}"/>
                  </a:ext>
                </a:extLst>
              </p:cNvPr>
              <p:cNvGrpSpPr/>
              <p:nvPr/>
            </p:nvGrpSpPr>
            <p:grpSpPr>
              <a:xfrm>
                <a:off x="3210124" y="385233"/>
                <a:ext cx="5771752" cy="6087533"/>
                <a:chOff x="2390082" y="-369710"/>
                <a:chExt cx="5771752" cy="6087533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59D094C-5838-ADA9-844F-CB0917046E0D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7E4C0D4-1C5D-5BA6-97FD-9A2FDECCA783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194560"/>
                    <a:chOff x="4003439" y="1923571"/>
                    <a:chExt cx="2192681" cy="2194560"/>
                  </a:xfrm>
                </p:grpSpPr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2FDF5AA9-48CF-538D-99DC-411BCB318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4" name="Isosceles Triangle 83">
                      <a:extLst>
                        <a:ext uri="{FF2B5EF4-FFF2-40B4-BE49-F238E27FC236}">
                          <a16:creationId xmlns:a16="http://schemas.microsoft.com/office/drawing/2014/main" id="{9E5543D9-DAF4-7F55-978E-0C78EE1C159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7E1F860C-6230-7AB3-493F-BE20D976EA4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2B045CD9-61BE-1763-BA77-0C32DD6E35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EBC7F6E8-B117-FB64-3C22-A4D2FD2CF4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10EDA9FE-A322-8E0B-6012-C86C6B5E4F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96EC9193-B068-78B1-7167-BCC7AD7244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062B8EC7-08C7-5F2C-1CA2-AA72BA3D3B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3FF3D2F3-4110-AC61-7252-79D8B10473B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09" r="-2674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31FD992B-446D-2E90-F838-E99FCF4A21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5C053D47-388C-D349-45B2-4A825E9C945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EB7132E-6D16-5263-BD25-1FE52B2E220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DA5FA626-2826-919A-4B13-04491680E93E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E665DE77-4569-E60B-6744-DE6EF3A66F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4694DE98-C819-6FF3-6854-87C55E0BF4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149F9F6B-D522-461E-8CFA-78FE3D378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888CD9-45BA-E04C-806F-9BCC1B3B0D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C6CD15B-977E-D698-F798-2AC6E5EC7E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9D796FDC-B261-ECEF-6C77-1B5B2BC572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06B93240-322C-2A79-8843-A75E2A4331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82A3A2E9-5963-D9E4-EDEB-AEF66DD738C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2375FA48-CBDD-2C37-C1BA-A924BDAF2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86E2AC25-FF11-E88A-2B05-63A2712C4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B998AFF8-67B2-C773-8EB1-FFE56CF1DC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26E37D64-866C-D15F-900B-A77BA9385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D2F3FDF8-2312-AB59-8B22-08ABB82EBC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0D750EC8-F09F-37D9-7998-4A84B56FA5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1482513C-BE10-9E37-C0A4-DD13B6863F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4CBABD8C-3E5B-67E4-86EB-F34BD2B5AC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43F7778-7A72-6FD1-9CFD-E7C16DA34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D084A64-A35F-5554-B1FD-9E3269A8B6AE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8B1EEBCA-E82E-91B8-65B3-E085FBA9E2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093C64-20A8-EDA3-B626-DBB7603E0802}"/>
                  </a:ext>
                </a:extLst>
              </p:cNvPr>
              <p:cNvGrpSpPr/>
              <p:nvPr/>
            </p:nvGrpSpPr>
            <p:grpSpPr>
              <a:xfrm>
                <a:off x="5443300" y="1849018"/>
                <a:ext cx="1390124" cy="854603"/>
                <a:chOff x="5443300" y="1463785"/>
                <a:chExt cx="1390124" cy="854603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94F9FF0-0510-77E2-3C03-CAD8A577BCFE}"/>
                    </a:ext>
                  </a:extLst>
                </p:cNvPr>
                <p:cNvGrpSpPr/>
                <p:nvPr/>
              </p:nvGrpSpPr>
              <p:grpSpPr>
                <a:xfrm>
                  <a:off x="5815532" y="1693841"/>
                  <a:ext cx="599440" cy="624547"/>
                  <a:chOff x="5815532" y="1693841"/>
                  <a:chExt cx="599440" cy="624547"/>
                </a:xfrm>
              </p:grpSpPr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075226-1B3E-0B6D-177F-3A4E3AFE4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903843" y="16938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AE8FFB4-B2F3-BE91-8193-1E5E7C215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L-Shape 52">
                    <a:extLst>
                      <a:ext uri="{FF2B5EF4-FFF2-40B4-BE49-F238E27FC236}">
                        <a16:creationId xmlns:a16="http://schemas.microsoft.com/office/drawing/2014/main" id="{D59FB412-B6B0-1496-7FA6-D02F144D2601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L-Shape 53">
                    <a:extLst>
                      <a:ext uri="{FF2B5EF4-FFF2-40B4-BE49-F238E27FC236}">
                        <a16:creationId xmlns:a16="http://schemas.microsoft.com/office/drawing/2014/main" id="{B1FDBE1B-E05B-2F8D-72D3-2018D3347A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240" y="224461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B78A121B-3FA0-5E3C-D707-CD5BE12F2D35}"/>
                      </a:ext>
                    </a:extLst>
                  </p:cNvPr>
                  <p:cNvSpPr/>
                  <p:nvPr/>
                </p:nvSpPr>
                <p:spPr>
                  <a:xfrm rot="20331111">
                    <a:off x="5923054" y="2109044"/>
                    <a:ext cx="88261" cy="96302"/>
                  </a:xfrm>
                  <a:prstGeom prst="arc">
                    <a:avLst>
                      <a:gd name="adj1" fmla="val 14614921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1B5B76A0-65B6-F5BD-A8F8-FC7024FC1A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07B4137-0D49-7775-118A-5C8ECA9FD5F0}"/>
                  </a:ext>
                </a:extLst>
              </p:cNvPr>
              <p:cNvGrpSpPr/>
              <p:nvPr/>
            </p:nvGrpSpPr>
            <p:grpSpPr>
              <a:xfrm>
                <a:off x="6929583" y="3463778"/>
                <a:ext cx="1725554" cy="380782"/>
                <a:chOff x="6929583" y="3078545"/>
                <a:chExt cx="1725554" cy="3807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F430A60-A1C4-E250-5C99-725C82C2BA5A}"/>
                    </a:ext>
                  </a:extLst>
                </p:cNvPr>
                <p:cNvGrpSpPr/>
                <p:nvPr/>
              </p:nvGrpSpPr>
              <p:grpSpPr>
                <a:xfrm>
                  <a:off x="6929583" y="3192890"/>
                  <a:ext cx="684767" cy="266437"/>
                  <a:chOff x="6929583" y="3192890"/>
                  <a:chExt cx="684767" cy="266437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070F5FD-CD7C-FDFD-B0F1-FEFB5D35A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L-Shape 44">
                    <a:extLst>
                      <a:ext uri="{FF2B5EF4-FFF2-40B4-BE49-F238E27FC236}">
                        <a16:creationId xmlns:a16="http://schemas.microsoft.com/office/drawing/2014/main" id="{71A7E864-21C9-0CD7-9FB9-666B7700D7E3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BA014D7-7C36-9D65-5069-6FA75BE07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30" y="31033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L-Shape 46">
                    <a:extLst>
                      <a:ext uri="{FF2B5EF4-FFF2-40B4-BE49-F238E27FC236}">
                        <a16:creationId xmlns:a16="http://schemas.microsoft.com/office/drawing/2014/main" id="{382F59A4-FE02-96ED-4B07-D061DE60E8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21661" y="34128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9F73A03D-BB77-5E6C-C6C8-1CD7925EB2DD}"/>
                      </a:ext>
                    </a:extLst>
                  </p:cNvPr>
                  <p:cNvSpPr/>
                  <p:nvPr/>
                </p:nvSpPr>
                <p:spPr>
                  <a:xfrm>
                    <a:off x="7162198" y="3280423"/>
                    <a:ext cx="45719" cy="17106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AB7D6991-8CCC-65F6-5F6A-D3C7E8DAB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389002C-4263-8F76-1276-E5CC9DA81B6B}"/>
                  </a:ext>
                </a:extLst>
              </p:cNvPr>
              <p:cNvGrpSpPr/>
              <p:nvPr/>
            </p:nvGrpSpPr>
            <p:grpSpPr>
              <a:xfrm>
                <a:off x="4767202" y="2631587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75D1A36-B6AB-72A2-BBE2-C17F9F1275E3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362334-B528-5818-3BBC-3EB8554DC171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4F0B5EC-BF1E-88A1-BFCF-13A0044D0023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3DA5B0-D80C-ABF4-4D6A-2F01E0FA4DD7}"/>
                  </a:ext>
                </a:extLst>
              </p:cNvPr>
              <p:cNvGrpSpPr/>
              <p:nvPr/>
            </p:nvGrpSpPr>
            <p:grpSpPr>
              <a:xfrm>
                <a:off x="3729247" y="2005917"/>
                <a:ext cx="1569927" cy="942701"/>
                <a:chOff x="3729247" y="2005917"/>
                <a:chExt cx="1569927" cy="9427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FD7DE2-9BEC-1D79-8483-0C683609D810}"/>
                    </a:ext>
                  </a:extLst>
                </p:cNvPr>
                <p:cNvGrpSpPr/>
                <p:nvPr/>
              </p:nvGrpSpPr>
              <p:grpSpPr>
                <a:xfrm>
                  <a:off x="4217257" y="2083307"/>
                  <a:ext cx="649631" cy="685005"/>
                  <a:chOff x="4217257" y="1698074"/>
                  <a:chExt cx="649631" cy="685005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CCA48D9-7555-DF58-710E-B70D4B72F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815775" y="169807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1C754259-92E1-8F09-6BBD-4A5F0A244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L-Shape 35">
                    <a:extLst>
                      <a:ext uri="{FF2B5EF4-FFF2-40B4-BE49-F238E27FC236}">
                        <a16:creationId xmlns:a16="http://schemas.microsoft.com/office/drawing/2014/main" id="{850B66C6-E998-8FE0-FAF1-75646C120E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1169" y="225049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L-Shape 36">
                    <a:extLst>
                      <a:ext uri="{FF2B5EF4-FFF2-40B4-BE49-F238E27FC236}">
                        <a16:creationId xmlns:a16="http://schemas.microsoft.com/office/drawing/2014/main" id="{17D18EE2-9975-0F6E-F6C5-3CA29E660EC1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Arc 37">
                    <a:extLst>
                      <a:ext uri="{FF2B5EF4-FFF2-40B4-BE49-F238E27FC236}">
                        <a16:creationId xmlns:a16="http://schemas.microsoft.com/office/drawing/2014/main" id="{830ABFE9-5058-811E-62C5-42FA33B6C9CE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667730" y="2222089"/>
                    <a:ext cx="204839" cy="11714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2AFAEE8-8204-7DB5-BDF0-9886354F7D26}"/>
                  </a:ext>
                </a:extLst>
              </p:cNvPr>
              <p:cNvGrpSpPr/>
              <p:nvPr/>
            </p:nvGrpSpPr>
            <p:grpSpPr>
              <a:xfrm>
                <a:off x="3655091" y="4616820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9D23C72-41BC-15AB-0BE0-412050B1C511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2F3CC4B5-7B0C-2003-5092-5149F51704A2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30A41B5-5E7E-85CA-F284-077362B243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15815B13-714A-F2A2-F15E-B16978B7EB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L-Shape 27">
                    <a:extLst>
                      <a:ext uri="{FF2B5EF4-FFF2-40B4-BE49-F238E27FC236}">
                        <a16:creationId xmlns:a16="http://schemas.microsoft.com/office/drawing/2014/main" id="{8519030E-5466-A135-D189-B4C963020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0CAB651C-38E9-7BEE-76EB-E34E8B275D14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E32C08-704C-7A28-98A9-86FC8CF28724}"/>
                  </a:ext>
                </a:extLst>
              </p:cNvPr>
              <p:cNvGrpSpPr/>
              <p:nvPr/>
            </p:nvGrpSpPr>
            <p:grpSpPr>
              <a:xfrm>
                <a:off x="6429136" y="4622899"/>
                <a:ext cx="1779739" cy="945989"/>
                <a:chOff x="6429136" y="4622899"/>
                <a:chExt cx="1779739" cy="94598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599DC1C-7A6A-2327-6CA3-68EA6034779C}"/>
                    </a:ext>
                  </a:extLst>
                </p:cNvPr>
                <p:cNvGrpSpPr/>
                <p:nvPr/>
              </p:nvGrpSpPr>
              <p:grpSpPr>
                <a:xfrm>
                  <a:off x="6934547" y="4829783"/>
                  <a:ext cx="679849" cy="653442"/>
                  <a:chOff x="6934547" y="4444550"/>
                  <a:chExt cx="679849" cy="653442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089A22BC-7B7D-9746-46D7-B253CB8E5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76" y="419883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L-Shape 16">
                    <a:extLst>
                      <a:ext uri="{FF2B5EF4-FFF2-40B4-BE49-F238E27FC236}">
                        <a16:creationId xmlns:a16="http://schemas.microsoft.com/office/drawing/2014/main" id="{42140E51-9988-EF3C-F0D9-7B376E6197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4557" y="444455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332CD33-9CC4-01F4-8609-CC909EE109C9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L-Shape 18">
                    <a:extLst>
                      <a:ext uri="{FF2B5EF4-FFF2-40B4-BE49-F238E27FC236}">
                        <a16:creationId xmlns:a16="http://schemas.microsoft.com/office/drawing/2014/main" id="{FFE063F3-5841-254A-078C-6AAF573425F8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67F54DE5-BBFF-D2EE-0D84-BE41038010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1757" y="4432569"/>
                    <a:ext cx="165524" cy="21994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49A80A30-5292-4E2A-B602-08774A41E31F}"/>
                </a:ext>
              </a:extLst>
            </p:cNvPr>
            <p:cNvGrpSpPr/>
            <p:nvPr/>
          </p:nvGrpSpPr>
          <p:grpSpPr>
            <a:xfrm>
              <a:off x="9131745" y="503729"/>
              <a:ext cx="5771752" cy="6119319"/>
              <a:chOff x="9131745" y="503729"/>
              <a:chExt cx="5771752" cy="611931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81AF89F-E614-2997-BF04-13D2BD68F4FD}"/>
                  </a:ext>
                </a:extLst>
              </p:cNvPr>
              <p:cNvGrpSpPr/>
              <p:nvPr/>
            </p:nvGrpSpPr>
            <p:grpSpPr>
              <a:xfrm>
                <a:off x="9131745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6A81EE0-D54E-8736-716A-8DD411B3D3E1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16D0698C-01F7-156C-F53E-703F94BB8EE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062850" y="1466743"/>
                    <a:ext cx="82422" cy="3120029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6DBCB70F-5141-1FBB-8C99-B235EBF18F97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26A01F83-7D8F-5E0C-B405-49004E2192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208" name="Straight Connector 207">
                        <a:extLst>
                          <a:ext uri="{FF2B5EF4-FFF2-40B4-BE49-F238E27FC236}">
                            <a16:creationId xmlns:a16="http://schemas.microsoft.com/office/drawing/2014/main" id="{110AB156-F39B-40D2-E516-8D0CD2CEEB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8395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>
                        <a:extLst>
                          <a:ext uri="{FF2B5EF4-FFF2-40B4-BE49-F238E27FC236}">
                            <a16:creationId xmlns:a16="http://schemas.microsoft.com/office/drawing/2014/main" id="{233F654D-DD36-471B-E072-36395AB9BE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>
                        <a:extLst>
                          <a:ext uri="{FF2B5EF4-FFF2-40B4-BE49-F238E27FC236}">
                            <a16:creationId xmlns:a16="http://schemas.microsoft.com/office/drawing/2014/main" id="{A00A0B7F-0C3C-7BD2-5CF0-89B3AEE0E2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36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7"/>
                          <a:stretch>
                            <a:fillRect l="-4494" r="-7865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3333" r="-7778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1E3D47F6-066B-8A05-7C15-CA3EE1B8ECF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C3F48F5A-FD5D-CA21-11B5-146EE44D7F58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90" name="Straight Arrow Connector 189">
                      <a:extLst>
                        <a:ext uri="{FF2B5EF4-FFF2-40B4-BE49-F238E27FC236}">
                          <a16:creationId xmlns:a16="http://schemas.microsoft.com/office/drawing/2014/main" id="{DB8BE62E-BBAA-3D21-5145-A95DDF5A2A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Arrow Connector 190">
                      <a:extLst>
                        <a:ext uri="{FF2B5EF4-FFF2-40B4-BE49-F238E27FC236}">
                          <a16:creationId xmlns:a16="http://schemas.microsoft.com/office/drawing/2014/main" id="{17F685A7-6596-AE53-6FE1-D7D0F6D8B7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5" name="Straight Connector 194">
                      <a:extLst>
                        <a:ext uri="{FF2B5EF4-FFF2-40B4-BE49-F238E27FC236}">
                          <a16:creationId xmlns:a16="http://schemas.microsoft.com/office/drawing/2014/main" id="{5BF70E41-47BA-E47F-9FD8-6810563B0F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>
                      <a:extLst>
                        <a:ext uri="{FF2B5EF4-FFF2-40B4-BE49-F238E27FC236}">
                          <a16:creationId xmlns:a16="http://schemas.microsoft.com/office/drawing/2014/main" id="{48E8B61D-C63B-A3D5-769A-7C16360CD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>
                      <a:extLst>
                        <a:ext uri="{FF2B5EF4-FFF2-40B4-BE49-F238E27FC236}">
                          <a16:creationId xmlns:a16="http://schemas.microsoft.com/office/drawing/2014/main" id="{0D25AF2C-6FB1-5AD0-8252-B8B6727A6B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72B208C6-2155-652D-756D-ACB2AC91B8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>
                      <a:extLst>
                        <a:ext uri="{FF2B5EF4-FFF2-40B4-BE49-F238E27FC236}">
                          <a16:creationId xmlns:a16="http://schemas.microsoft.com/office/drawing/2014/main" id="{FD11B4BE-D621-2FD9-2893-60B8BC6B8E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>
                      <a:extLst>
                        <a:ext uri="{FF2B5EF4-FFF2-40B4-BE49-F238E27FC236}">
                          <a16:creationId xmlns:a16="http://schemas.microsoft.com/office/drawing/2014/main" id="{CDAA52E4-ED77-0E86-BA54-535162D5EE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200">
                      <a:extLst>
                        <a:ext uri="{FF2B5EF4-FFF2-40B4-BE49-F238E27FC236}">
                          <a16:creationId xmlns:a16="http://schemas.microsoft.com/office/drawing/2014/main" id="{D797A680-54ED-303F-2224-F1ACD75A03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4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24B614B1-1BD5-DAEB-7A08-F047F94EA084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52E6075-80C1-5D15-2A58-058F8BA241AF}"/>
                  </a:ext>
                </a:extLst>
              </p:cNvPr>
              <p:cNvGrpSpPr/>
              <p:nvPr/>
            </p:nvGrpSpPr>
            <p:grpSpPr>
              <a:xfrm>
                <a:off x="1068882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8C53443-D653-5C09-1B1A-D3F2A7C68FDD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88B49D3-6F02-6C5E-371D-B2A51E72768A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CCFC9D5-2E3C-1CE3-7A54-F39EFA80F5B0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101AC8AA-14B0-96F2-8804-255865035FFE}"/>
                  </a:ext>
                </a:extLst>
              </p:cNvPr>
              <p:cNvGrpSpPr/>
              <p:nvPr/>
            </p:nvGrpSpPr>
            <p:grpSpPr>
              <a:xfrm>
                <a:off x="9530009" y="1775588"/>
                <a:ext cx="1893837" cy="1298809"/>
                <a:chOff x="9530009" y="1775588"/>
                <a:chExt cx="1893837" cy="1298809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9047C4B8-26EC-A6A0-89A4-F808D52C0649}"/>
                    </a:ext>
                  </a:extLst>
                </p:cNvPr>
                <p:cNvGrpSpPr/>
                <p:nvPr/>
              </p:nvGrpSpPr>
              <p:grpSpPr>
                <a:xfrm>
                  <a:off x="9530009" y="1817852"/>
                  <a:ext cx="1893837" cy="1256545"/>
                  <a:chOff x="3608388" y="1770167"/>
                  <a:chExt cx="1893837" cy="125654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F95796F9-EF8A-4C1E-F1DA-5CC35955FC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F95796F9-EF8A-4C1E-F1DA-5CC35955FC2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TextBox 99">
                        <a:extLst>
                          <a:ext uri="{FF2B5EF4-FFF2-40B4-BE49-F238E27FC236}">
                            <a16:creationId xmlns:a16="http://schemas.microsoft.com/office/drawing/2014/main" id="{AD5F2F86-6CC5-C2DD-BAB1-595E6ED7A0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72382" y="2765102"/>
                        <a:ext cx="75488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0" name="TextBox 99">
                        <a:extLst>
                          <a:ext uri="{FF2B5EF4-FFF2-40B4-BE49-F238E27FC236}">
                            <a16:creationId xmlns:a16="http://schemas.microsoft.com/office/drawing/2014/main" id="{AD5F2F86-6CC5-C2DD-BAB1-595E6ED7A0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72382" y="2765102"/>
                        <a:ext cx="754887" cy="261610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TextBox 100">
                        <a:extLst>
                          <a:ext uri="{FF2B5EF4-FFF2-40B4-BE49-F238E27FC236}">
                            <a16:creationId xmlns:a16="http://schemas.microsoft.com/office/drawing/2014/main" id="{901D8A5B-1E64-08D6-25A1-7C79E74C76F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1" name="TextBox 100">
                        <a:extLst>
                          <a:ext uri="{FF2B5EF4-FFF2-40B4-BE49-F238E27FC236}">
                            <a16:creationId xmlns:a16="http://schemas.microsoft.com/office/drawing/2014/main" id="{901D8A5B-1E64-08D6-25A1-7C79E74C76F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7F7C010E-0FD9-D0E5-22A6-274A1D1CFC90}"/>
                      </a:ext>
                    </a:extLst>
                  </p:cNvPr>
                  <p:cNvGrpSpPr/>
                  <p:nvPr/>
                </p:nvGrpSpPr>
                <p:grpSpPr>
                  <a:xfrm>
                    <a:off x="4288545" y="2193639"/>
                    <a:ext cx="1041586" cy="439162"/>
                    <a:chOff x="4288545" y="2193639"/>
                    <a:chExt cx="1041586" cy="439162"/>
                  </a:xfrm>
                </p:grpSpPr>
                <p:grpSp>
                  <p:nvGrpSpPr>
                    <p:cNvPr id="103" name="Group 102">
                      <a:extLst>
                        <a:ext uri="{FF2B5EF4-FFF2-40B4-BE49-F238E27FC236}">
                          <a16:creationId xmlns:a16="http://schemas.microsoft.com/office/drawing/2014/main" id="{6AC8E54E-AAA6-984C-07A2-9A857C306D2F}"/>
                        </a:ext>
                      </a:extLst>
                    </p:cNvPr>
                    <p:cNvGrpSpPr/>
                    <p:nvPr/>
                  </p:nvGrpSpPr>
                  <p:grpSpPr>
                    <a:xfrm rot="18900000">
                      <a:off x="4288545" y="2501991"/>
                      <a:ext cx="699757" cy="130810"/>
                      <a:chOff x="4217257" y="2212303"/>
                      <a:chExt cx="699757" cy="130810"/>
                    </a:xfrm>
                  </p:grpSpPr>
                  <p:cxnSp>
                    <p:nvCxnSpPr>
                      <p:cNvPr id="107" name="Straight Arrow Connector 106">
                        <a:extLst>
                          <a:ext uri="{FF2B5EF4-FFF2-40B4-BE49-F238E27FC236}">
                            <a16:creationId xmlns:a16="http://schemas.microsoft.com/office/drawing/2014/main" id="{4DE879F3-6BB0-CE07-42F4-B6B9494FA45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4516977" y="1995149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8" name="L-Shape 107">
                        <a:extLst>
                          <a:ext uri="{FF2B5EF4-FFF2-40B4-BE49-F238E27FC236}">
                            <a16:creationId xmlns:a16="http://schemas.microsoft.com/office/drawing/2014/main" id="{C0963204-5C4D-5889-FFFA-B08AB437C5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119" y="229585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9" name="Arc 108">
                        <a:extLst>
                          <a:ext uri="{FF2B5EF4-FFF2-40B4-BE49-F238E27FC236}">
                            <a16:creationId xmlns:a16="http://schemas.microsoft.com/office/drawing/2014/main" id="{13606DDC-EB42-C085-B7C9-DB76912D8BA9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>
                        <a:off x="4712175" y="2212303"/>
                        <a:ext cx="204839" cy="117142"/>
                      </a:xfrm>
                      <a:prstGeom prst="arc">
                        <a:avLst>
                          <a:gd name="adj1" fmla="val 16200000"/>
                          <a:gd name="adj2" fmla="val 194520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4" name="Group 103">
                      <a:extLst>
                        <a:ext uri="{FF2B5EF4-FFF2-40B4-BE49-F238E27FC236}">
                          <a16:creationId xmlns:a16="http://schemas.microsoft.com/office/drawing/2014/main" id="{B2A189D1-5B3C-921D-4F4C-3DDC750033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30691" y="2193639"/>
                      <a:ext cx="599440" cy="236247"/>
                      <a:chOff x="5815532" y="2082141"/>
                      <a:chExt cx="599440" cy="236247"/>
                    </a:xfrm>
                  </p:grpSpPr>
                  <p:cxnSp>
                    <p:nvCxnSpPr>
                      <p:cNvPr id="105" name="Straight Arrow Connector 104">
                        <a:extLst>
                          <a:ext uri="{FF2B5EF4-FFF2-40B4-BE49-F238E27FC236}">
                            <a16:creationId xmlns:a16="http://schemas.microsoft.com/office/drawing/2014/main" id="{839804FB-8E3D-0781-2B00-F285436EC19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6115252" y="1782421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6" name="L-Shape 105">
                        <a:extLst>
                          <a:ext uri="{FF2B5EF4-FFF2-40B4-BE49-F238E27FC236}">
                            <a16:creationId xmlns:a16="http://schemas.microsoft.com/office/drawing/2014/main" id="{D177FB16-2756-2642-76AD-C02780A9D751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5921398" y="227189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cxnSp>
              <p:nvCxnSpPr>
                <p:cNvPr id="214" name="Straight Arrow Connector 213">
                  <a:extLst>
                    <a:ext uri="{FF2B5EF4-FFF2-40B4-BE49-F238E27FC236}">
                      <a16:creationId xmlns:a16="http://schemas.microsoft.com/office/drawing/2014/main" id="{64F77F91-823D-08D5-55E9-AB8A2C1137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0735484" y="185765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L-Shape 214">
                  <a:extLst>
                    <a:ext uri="{FF2B5EF4-FFF2-40B4-BE49-F238E27FC236}">
                      <a16:creationId xmlns:a16="http://schemas.microsoft.com/office/drawing/2014/main" id="{95213A5C-3930-4CE5-3209-CC1BBA3E1E18}"/>
                    </a:ext>
                  </a:extLst>
                </p:cNvPr>
                <p:cNvSpPr/>
                <p:nvPr/>
              </p:nvSpPr>
              <p:spPr>
                <a:xfrm rot="5400000">
                  <a:off x="10689577" y="239897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6" name="TextBox 215">
                      <a:extLst>
                        <a:ext uri="{FF2B5EF4-FFF2-40B4-BE49-F238E27FC236}">
                          <a16:creationId xmlns:a16="http://schemas.microsoft.com/office/drawing/2014/main" id="{2F47485B-107C-53E4-D554-5AFFD4DEBE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51359" y="1775588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16" name="TextBox 215">
                      <a:extLst>
                        <a:ext uri="{FF2B5EF4-FFF2-40B4-BE49-F238E27FC236}">
                          <a16:creationId xmlns:a16="http://schemas.microsoft.com/office/drawing/2014/main" id="{2F47485B-107C-53E4-D554-5AFFD4DEBE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51359" y="1775588"/>
                      <a:ext cx="519758" cy="261610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C60ED027-670C-4438-E6D5-E0A7B86A396D}"/>
                  </a:ext>
                </a:extLst>
              </p:cNvPr>
              <p:cNvGrpSpPr/>
              <p:nvPr/>
            </p:nvGrpSpPr>
            <p:grpSpPr>
              <a:xfrm>
                <a:off x="12149990" y="4067943"/>
                <a:ext cx="2068127" cy="1408040"/>
                <a:chOff x="12149990" y="4067943"/>
                <a:chExt cx="2068127" cy="1408040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6C90DA1D-19B9-A0D7-C393-EC94E865DBB5}"/>
                    </a:ext>
                  </a:extLst>
                </p:cNvPr>
                <p:cNvGrpSpPr/>
                <p:nvPr/>
              </p:nvGrpSpPr>
              <p:grpSpPr>
                <a:xfrm>
                  <a:off x="12149990" y="4067943"/>
                  <a:ext cx="2068127" cy="1279993"/>
                  <a:chOff x="6228369" y="4020258"/>
                  <a:chExt cx="2068127" cy="127999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B89DAAAE-355F-E5C8-26C5-E858C16102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B89DAAAE-355F-E5C8-26C5-E858C161027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4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9" name="TextBox 88">
                        <a:extLst>
                          <a:ext uri="{FF2B5EF4-FFF2-40B4-BE49-F238E27FC236}">
                            <a16:creationId xmlns:a16="http://schemas.microsoft.com/office/drawing/2014/main" id="{96A0794C-1062-98C8-A0DA-CFFFE600F9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28369" y="5038641"/>
                        <a:ext cx="75488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9" name="TextBox 88">
                        <a:extLst>
                          <a:ext uri="{FF2B5EF4-FFF2-40B4-BE49-F238E27FC236}">
                            <a16:creationId xmlns:a16="http://schemas.microsoft.com/office/drawing/2014/main" id="{96A0794C-1062-98C8-A0DA-CFFFE600F9D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28369" y="5038641"/>
                        <a:ext cx="754887" cy="261610"/>
                      </a:xfrm>
                      <a:prstGeom prst="rect">
                        <a:avLst/>
                      </a:prstGeom>
                      <a:blipFill>
                        <a:blip r:embed="rId4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TextBox 89">
                        <a:extLst>
                          <a:ext uri="{FF2B5EF4-FFF2-40B4-BE49-F238E27FC236}">
                            <a16:creationId xmlns:a16="http://schemas.microsoft.com/office/drawing/2014/main" id="{C8A63DB1-18BF-02A2-D9A5-5F6E2E91C2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0" name="TextBox 89">
                        <a:extLst>
                          <a:ext uri="{FF2B5EF4-FFF2-40B4-BE49-F238E27FC236}">
                            <a16:creationId xmlns:a16="http://schemas.microsoft.com/office/drawing/2014/main" id="{C8A63DB1-18BF-02A2-D9A5-5F6E2E91C21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5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98C17C0A-F298-4059-AB2C-08E74A576DC1}"/>
                      </a:ext>
                    </a:extLst>
                  </p:cNvPr>
                  <p:cNvGrpSpPr/>
                  <p:nvPr/>
                </p:nvGrpSpPr>
                <p:grpSpPr>
                  <a:xfrm>
                    <a:off x="6510247" y="4396862"/>
                    <a:ext cx="1016208" cy="482753"/>
                    <a:chOff x="6510247" y="4396862"/>
                    <a:chExt cx="1016208" cy="482753"/>
                  </a:xfrm>
                </p:grpSpPr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E80C0745-0F5E-0DF2-6C6C-2A69B6A53E26}"/>
                        </a:ext>
                      </a:extLst>
                    </p:cNvPr>
                    <p:cNvGrpSpPr/>
                    <p:nvPr/>
                  </p:nvGrpSpPr>
                  <p:grpSpPr>
                    <a:xfrm rot="2700000">
                      <a:off x="6788109" y="4436229"/>
                      <a:ext cx="165524" cy="721248"/>
                      <a:chOff x="6964892" y="4376744"/>
                      <a:chExt cx="165524" cy="721248"/>
                    </a:xfrm>
                  </p:grpSpPr>
                  <p:cxnSp>
                    <p:nvCxnSpPr>
                      <p:cNvPr id="96" name="Straight Arrow Connector 95">
                        <a:extLst>
                          <a:ext uri="{FF2B5EF4-FFF2-40B4-BE49-F238E27FC236}">
                            <a16:creationId xmlns:a16="http://schemas.microsoft.com/office/drawing/2014/main" id="{DDA5477D-39CB-2E26-42AC-FA93AD36D38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018036" y="4498552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7" name="L-Shape 96">
                        <a:extLst>
                          <a:ext uri="{FF2B5EF4-FFF2-40B4-BE49-F238E27FC236}">
                            <a16:creationId xmlns:a16="http://schemas.microsoft.com/office/drawing/2014/main" id="{0CE9D526-33CC-8348-455E-9AFD0CB00D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65494" y="450765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98" name="Arc 97">
                        <a:extLst>
                          <a:ext uri="{FF2B5EF4-FFF2-40B4-BE49-F238E27FC236}">
                            <a16:creationId xmlns:a16="http://schemas.microsoft.com/office/drawing/2014/main" id="{357B6A12-AF77-FAB3-2E18-C5C8E4B49D83}"/>
                          </a:ext>
                        </a:extLst>
                      </p:cNvPr>
                      <p:cNvSpPr/>
                      <p:nvPr/>
                    </p:nvSpPr>
                    <p:spPr>
                      <a:xfrm rot="1800000">
                        <a:off x="6964892" y="4376744"/>
                        <a:ext cx="165524" cy="219943"/>
                      </a:xfrm>
                      <a:prstGeom prst="arc">
                        <a:avLst>
                          <a:gd name="adj1" fmla="val 15156909"/>
                          <a:gd name="adj2" fmla="val 108739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3" name="Group 92">
                      <a:extLst>
                        <a:ext uri="{FF2B5EF4-FFF2-40B4-BE49-F238E27FC236}">
                          <a16:creationId xmlns:a16="http://schemas.microsoft.com/office/drawing/2014/main" id="{D2EBE5B7-881C-5959-4A08-45D9D5EEB5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27015" y="4396862"/>
                      <a:ext cx="599440" cy="197753"/>
                      <a:chOff x="6929583" y="3192890"/>
                      <a:chExt cx="599440" cy="197753"/>
                    </a:xfrm>
                  </p:grpSpPr>
                  <p:cxnSp>
                    <p:nvCxnSpPr>
                      <p:cNvPr id="94" name="Straight Arrow Connector 93">
                        <a:extLst>
                          <a:ext uri="{FF2B5EF4-FFF2-40B4-BE49-F238E27FC236}">
                            <a16:creationId xmlns:a16="http://schemas.microsoft.com/office/drawing/2014/main" id="{9DA69D87-E46B-16E3-BE20-B3DCE8C60DE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7229303" y="2893170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5" name="L-Shape 94">
                        <a:extLst>
                          <a:ext uri="{FF2B5EF4-FFF2-40B4-BE49-F238E27FC236}">
                            <a16:creationId xmlns:a16="http://schemas.microsoft.com/office/drawing/2014/main" id="{63D8FE7D-413D-F661-BD24-1725A69A0CD1}"/>
                          </a:ext>
                        </a:extLst>
                      </p:cNvPr>
                      <p:cNvSpPr/>
                      <p:nvPr/>
                    </p:nvSpPr>
                    <p:spPr>
                      <a:xfrm rot="8100000">
                        <a:off x="6994943" y="334338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cxnSp>
              <p:nvCxnSpPr>
                <p:cNvPr id="220" name="Straight Arrow Connector 219">
                  <a:extLst>
                    <a:ext uri="{FF2B5EF4-FFF2-40B4-BE49-F238E27FC236}">
                      <a16:creationId xmlns:a16="http://schemas.microsoft.com/office/drawing/2014/main" id="{BDA9E21A-ADA2-54EE-D9F0-A39FD2847857}"/>
                    </a:ext>
                  </a:extLst>
                </p:cNvPr>
                <p:cNvCxnSpPr/>
                <p:nvPr/>
              </p:nvCxnSpPr>
              <p:spPr>
                <a:xfrm>
                  <a:off x="12941493" y="465131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L-Shape 220">
                  <a:extLst>
                    <a:ext uri="{FF2B5EF4-FFF2-40B4-BE49-F238E27FC236}">
                      <a16:creationId xmlns:a16="http://schemas.microsoft.com/office/drawing/2014/main" id="{975C63A2-9101-A149-5F4D-CAEDF9F6ABD7}"/>
                    </a:ext>
                  </a:extLst>
                </p:cNvPr>
                <p:cNvSpPr/>
                <p:nvPr/>
              </p:nvSpPr>
              <p:spPr>
                <a:xfrm rot="16200000">
                  <a:off x="12946474" y="466139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DE32CE2D-5616-E131-8D57-36BA45AE6C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840084" y="5214373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DE32CE2D-5616-E131-8D57-36BA45AE6C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40084" y="5214373"/>
                      <a:ext cx="649088" cy="261610"/>
                    </a:xfrm>
                    <a:prstGeom prst="rect">
                      <a:avLst/>
                    </a:prstGeom>
                    <a:blipFill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0663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232</Words>
  <Application>Microsoft Office PowerPoint</Application>
  <PresentationFormat>Widescreen</PresentationFormat>
  <Paragraphs>119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Bo Tang</cp:lastModifiedBy>
  <cp:revision>7</cp:revision>
  <dcterms:created xsi:type="dcterms:W3CDTF">2022-10-19T20:38:54Z</dcterms:created>
  <dcterms:modified xsi:type="dcterms:W3CDTF">2023-10-31T04:46:04Z</dcterms:modified>
</cp:coreProperties>
</file>