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5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91D69-8F9D-40EA-87D6-3C6AE3DF35CC}" v="20" dt="2023-11-12T23:56:30.932"/>
    <p1510:client id="{42649226-576E-4E75-87D3-8E814BF1D774}" v="1" dt="2023-11-13T02:29: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>
        <p:scale>
          <a:sx n="10" d="100"/>
          <a:sy n="10" d="100"/>
        </p:scale>
        <p:origin x="2192" y="1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1-13T02:29:08" v="55" actId="164"/>
      <pc:docMkLst>
        <pc:docMk/>
      </pc:docMkLst>
      <pc:sldChg chg="addSp delSp modSp mod">
        <pc:chgData name="Bo Tang" userId="332dbdf67b1791cd" providerId="LiveId" clId="{42649226-576E-4E75-87D3-8E814BF1D774}" dt="2023-11-13T02:29:08" v="55" actId="164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1-13T02:29:08" v="55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add 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115" creationId="{16965E63-BF8D-7D2D-008B-DB0EB5D9DAA9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3" creationId="{BD740165-BBC2-666F-91A6-4380A01E7248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4" creationId="{EB48478F-BF72-5FD3-ED65-CA577194E94A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Bo Tang" userId="332dbdf67b1791cd" providerId="LiveId" clId="{02691D69-8F9D-40EA-87D6-3C6AE3DF35CC}"/>
    <pc:docChg chg="undo custSel modSld">
      <pc:chgData name="Bo Tang" userId="332dbdf67b1791cd" providerId="LiveId" clId="{02691D69-8F9D-40EA-87D6-3C6AE3DF35CC}" dt="2023-11-12T23:56:30.931" v="82" actId="164"/>
      <pc:docMkLst>
        <pc:docMk/>
      </pc:docMkLst>
      <pc:sldChg chg="addSp delSp modSp mod">
        <pc:chgData name="Bo Tang" userId="332dbdf67b1791cd" providerId="LiveId" clId="{02691D69-8F9D-40EA-87D6-3C6AE3DF35CC}" dt="2023-11-12T23:56:30.931" v="82" actId="164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02691D69-8F9D-40EA-87D6-3C6AE3DF35CC}" dt="2023-11-12T23:56:02.945" v="78" actId="1076"/>
          <ac:spMkLst>
            <pc:docMk/>
            <pc:sldMk cId="1066314704" sldId="260"/>
            <ac:spMk id="184" creationId="{4623823B-F7FA-F9B1-A039-800F7BE709B2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185" creationId="{63DA13D2-8E1D-E276-44F4-BDB80434D1A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7" creationId="{0DC4B6D0-8F3B-6167-0AB5-0938BCDFEF27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211" creationId="{E5065A98-B666-04D4-24BD-89292BA96372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5" creationId="{95213A5C-3930-4CE5-3209-CC1BBA3E1E1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6" creationId="{2F47485B-107C-53E4-D554-5AFFD4DEBEE2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8" creationId="{2ACB7B7C-CD3C-2899-362D-21559D83B21B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9" creationId="{0099B79E-97B6-6A0D-DF9D-4BB52768480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1" creationId="{975C63A2-9101-A149-5F4D-CAEDF9F6ABD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2" creationId="{DE32CE2D-5616-E131-8D57-36BA45AE6CE5}"/>
          </ac:spMkLst>
        </pc:spChg>
        <pc:spChg chg="add mod">
          <ac:chgData name="Bo Tang" userId="332dbdf67b1791cd" providerId="LiveId" clId="{02691D69-8F9D-40EA-87D6-3C6AE3DF35CC}" dt="2023-11-12T23:39:02.621" v="32" actId="1076"/>
          <ac:spMkLst>
            <pc:docMk/>
            <pc:sldMk cId="1066314704" sldId="260"/>
            <ac:spMk id="229" creationId="{DE58EBD5-12DA-DF42-CCD2-8D38E7397F50}"/>
          </ac:spMkLst>
        </pc:spChg>
        <pc:spChg chg="add mod">
          <ac:chgData name="Bo Tang" userId="332dbdf67b1791cd" providerId="LiveId" clId="{02691D69-8F9D-40EA-87D6-3C6AE3DF35CC}" dt="2023-11-12T23:38:37.228" v="27" actId="164"/>
          <ac:spMkLst>
            <pc:docMk/>
            <pc:sldMk cId="1066314704" sldId="260"/>
            <ac:spMk id="230" creationId="{E3777C44-BC35-CFDE-F1FC-26DCE79C81C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4" creationId="{C014ADAF-0A53-F2D6-190B-9E86D290F94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5" creationId="{20A1D37E-DE03-E436-AFCC-BB5FF7D117FF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9" creationId="{0914B704-BD20-4AA0-6303-EE67D27395FA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40" creationId="{523EAD6D-AF4D-CA25-15ED-6C9C89681673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4" creationId="{1E3D47F6-066B-8A05-7C15-CA3EE1B8ECF3}"/>
          </ac:grpSpMkLst>
        </pc:grpChg>
        <pc:grpChg chg="del mod topLvl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15" creationId="{8C99F626-7005-0DA5-114D-2DF10A3133D1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6" creationId="{92779B3B-FB61-1AA1-63FB-2C29D0199B48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7" creationId="{CC73054D-80FB-8270-3157-DB49FF81C19C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8" creationId="{A7BF910C-0D1A-1DA0-2376-2AA1A6E37BAF}"/>
          </ac:grpSpMkLst>
        </pc:grpChg>
        <pc:grpChg chg="mod topLvl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119" creationId="{C2192437-FA9E-54CD-7D4A-482D2865A631}"/>
          </ac:grpSpMkLst>
        </pc:grpChg>
        <pc:grpChg chg="mod topLvl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212" creationId="{90E56237-CF0F-C09B-8BDB-20AD66F7F8F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13" creationId="{6A0B8173-81DE-9DEC-DF2E-AB66C8CBBE22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3" creationId="{101AC8AA-14B0-96F2-8804-255865035FFE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4" creationId="{C60ED027-670C-4438-E6D5-E0A7B86A396D}"/>
          </ac:grpSpMkLst>
        </pc:grpChg>
        <pc:grpChg chg="del mod topLvl">
          <ac:chgData name="Bo Tang" userId="332dbdf67b1791cd" providerId="LiveId" clId="{02691D69-8F9D-40EA-87D6-3C6AE3DF35CC}" dt="2023-11-12T23:53:50.887" v="45" actId="165"/>
          <ac:grpSpMkLst>
            <pc:docMk/>
            <pc:sldMk cId="1066314704" sldId="260"/>
            <ac:grpSpMk id="225" creationId="{49A80A30-5292-4E2A-B602-08774A41E31F}"/>
          </ac:grpSpMkLst>
        </pc:grpChg>
        <pc:grpChg chg="de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26" creationId="{D92BA615-5915-C576-8EBA-9D7AAF2C39C7}"/>
          </ac:grpSpMkLst>
        </pc:grpChg>
        <pc:grpChg chg="add del mod">
          <ac:chgData name="Bo Tang" userId="332dbdf67b1791cd" providerId="LiveId" clId="{02691D69-8F9D-40EA-87D6-3C6AE3DF35CC}" dt="2023-11-12T23:38:04.582" v="25" actId="478"/>
          <ac:grpSpMkLst>
            <pc:docMk/>
            <pc:sldMk cId="1066314704" sldId="260"/>
            <ac:grpSpMk id="227" creationId="{6FF0DADE-565A-DD4D-66B4-9860F3E9757F}"/>
          </ac:grpSpMkLst>
        </pc:grpChg>
        <pc:grpChg chg="add mod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231" creationId="{6993EDE0-0CFE-EC23-E44F-03D127EB5558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32" creationId="{A75B9EB8-9BB9-1D7D-998A-67FE8F40E85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36" creationId="{73139853-BC76-4A52-C2E3-19B8087F2D91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37" creationId="{9CE5DE61-D206-269D-EE51-192579A0A53B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41" creationId="{D61CD1EF-3B78-4737-52ED-BACBD37FE6EC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2" creationId="{2DDD6AFA-D6DC-97E8-83F4-394B6D11162A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3" creationId="{BD740165-BBC2-666F-91A6-4380A01E7248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44" creationId="{EB48478F-BF72-5FD3-ED65-CA577194E94A}"/>
          </ac:grpSpMkLst>
        </pc:grpChg>
        <pc:cxnChg chg="add mod">
          <ac:chgData name="Bo Tang" userId="332dbdf67b1791cd" providerId="LiveId" clId="{02691D69-8F9D-40EA-87D6-3C6AE3DF35CC}" dt="2023-11-12T23:36:35.984" v="7" actId="164"/>
          <ac:cxnSpMkLst>
            <pc:docMk/>
            <pc:sldMk cId="1066314704" sldId="260"/>
            <ac:cxnSpMk id="2" creationId="{ABB19F64-6E72-E773-D6DF-CF02F0A40E3D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0" creationId="{A00A0B7F-0C3C-7BD2-5CF0-89B3AEE0E26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mod">
          <ac:chgData name="Bo Tang" userId="332dbdf67b1791cd" providerId="LiveId" clId="{02691D69-8F9D-40EA-87D6-3C6AE3DF35CC}" dt="2023-11-12T23:37:36.545" v="23" actId="164"/>
          <ac:cxnSpMkLst>
            <pc:docMk/>
            <pc:sldMk cId="1066314704" sldId="260"/>
            <ac:cxnSpMk id="217" creationId="{A8AD0CE7-1705-761A-22FF-17644905473E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20" creationId="{BDA9E21A-ADA2-54EE-D9F0-A39FD2847857}"/>
          </ac:cxnSpMkLst>
        </pc:cxnChg>
        <pc:cxnChg chg="add mod">
          <ac:chgData name="Bo Tang" userId="332dbdf67b1791cd" providerId="LiveId" clId="{02691D69-8F9D-40EA-87D6-3C6AE3DF35CC}" dt="2023-11-12T23:38:37.228" v="27" actId="164"/>
          <ac:cxnSpMkLst>
            <pc:docMk/>
            <pc:sldMk cId="1066314704" sldId="260"/>
            <ac:cxnSpMk id="228" creationId="{0A3CFC8F-A9BB-E083-1265-A540450ABF7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3" creationId="{CE296385-F39A-7C86-9E0D-F6DB864272FC}"/>
          </ac:cxnSpMkLst>
        </pc:cxnChg>
        <pc:cxnChg chg="add 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8" creationId="{E1EB4C2E-4C24-CBA2-C3C0-BC4DE00A7E5A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60.png"/><Relationship Id="rId39" Type="http://schemas.openxmlformats.org/officeDocument/2006/relationships/image" Target="../media/image47.png"/><Relationship Id="rId21" Type="http://schemas.openxmlformats.org/officeDocument/2006/relationships/image" Target="../media/image21.png"/><Relationship Id="rId34" Type="http://schemas.openxmlformats.org/officeDocument/2006/relationships/image" Target="../media/image430.png"/><Relationship Id="rId42" Type="http://schemas.openxmlformats.org/officeDocument/2006/relationships/image" Target="../media/image50.png"/><Relationship Id="rId50" Type="http://schemas.openxmlformats.org/officeDocument/2006/relationships/image" Target="../media/image59.png"/><Relationship Id="rId47" Type="http://schemas.openxmlformats.org/officeDocument/2006/relationships/image" Target="../media/image57.png"/><Relationship Id="rId55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9" Type="http://schemas.openxmlformats.org/officeDocument/2006/relationships/image" Target="../media/image390.png"/><Relationship Id="rId11" Type="http://schemas.openxmlformats.org/officeDocument/2006/relationships/image" Target="../media/image11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37" Type="http://schemas.openxmlformats.org/officeDocument/2006/relationships/image" Target="../media/image46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540.png"/><Relationship Id="rId5" Type="http://schemas.openxmlformats.org/officeDocument/2006/relationships/image" Target="../media/image4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31" Type="http://schemas.openxmlformats.org/officeDocument/2006/relationships/image" Target="../media/image410.png"/><Relationship Id="rId44" Type="http://schemas.openxmlformats.org/officeDocument/2006/relationships/image" Target="../media/image52.png"/><Relationship Id="rId52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40.png"/><Relationship Id="rId43" Type="http://schemas.openxmlformats.org/officeDocument/2006/relationships/image" Target="../media/image51.png"/><Relationship Id="rId48" Type="http://schemas.openxmlformats.org/officeDocument/2006/relationships/image" Target="../media/image570.png"/><Relationship Id="rId8" Type="http://schemas.openxmlformats.org/officeDocument/2006/relationships/image" Target="../media/image7.png"/><Relationship Id="rId51" Type="http://schemas.openxmlformats.org/officeDocument/2006/relationships/image" Target="../media/image60.png"/><Relationship Id="rId3" Type="http://schemas.openxmlformats.org/officeDocument/2006/relationships/image" Target="../media/image1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350.png"/><Relationship Id="rId33" Type="http://schemas.openxmlformats.org/officeDocument/2006/relationships/image" Target="../media/image45.png"/><Relationship Id="rId38" Type="http://schemas.openxmlformats.org/officeDocument/2006/relationships/image" Target="../media/image460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49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36" Type="http://schemas.openxmlformats.org/officeDocument/2006/relationships/image" Target="../media/image450.png"/><Relationship Id="rId4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6965E63-BF8D-7D2D-008B-DB0EB5D9DAA9}"/>
              </a:ext>
            </a:extLst>
          </p:cNvPr>
          <p:cNvGrpSpPr/>
          <p:nvPr/>
        </p:nvGrpSpPr>
        <p:grpSpPr>
          <a:xfrm>
            <a:off x="-2694941" y="155515"/>
            <a:ext cx="17614994" cy="6652094"/>
            <a:chOff x="-2694941" y="155515"/>
            <a:chExt cx="17614994" cy="665209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694941" y="284542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B48478F-BF72-5FD3-ED65-CA577194E94A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-2540861" y="503729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-2540861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-98378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-2095894" y="4387102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A0B8173-81DE-9DEC-DF2E-AB66C8CBBE22}"/>
                  </a:ext>
                </a:extLst>
              </p:cNvPr>
              <p:cNvGrpSpPr/>
              <p:nvPr/>
            </p:nvGrpSpPr>
            <p:grpSpPr>
              <a:xfrm>
                <a:off x="-2142597" y="1777373"/>
                <a:ext cx="1893837" cy="941527"/>
                <a:chOff x="-2142597" y="1777373"/>
                <a:chExt cx="1893837" cy="94152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2192437-FA9E-54CD-7D4A-482D2865A631}"/>
                    </a:ext>
                  </a:extLst>
                </p:cNvPr>
                <p:cNvGrpSpPr/>
                <p:nvPr/>
              </p:nvGrpSpPr>
              <p:grpSpPr>
                <a:xfrm>
                  <a:off x="-2142597" y="1817852"/>
                  <a:ext cx="1893837" cy="901048"/>
                  <a:chOff x="3608388" y="1770167"/>
                  <a:chExt cx="1893837" cy="90104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E06F6B0D-D76F-C708-1C9B-051943BB48E7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193639"/>
                    <a:ext cx="1112874" cy="287484"/>
                    <a:chOff x="4217257" y="2193639"/>
                    <a:chExt cx="1112874" cy="287484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2E81498D-2E54-1F04-C7B2-3699247BB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7257" y="2276284"/>
                      <a:ext cx="655909" cy="204839"/>
                      <a:chOff x="4217257" y="2168454"/>
                      <a:chExt cx="655909" cy="204839"/>
                    </a:xfrm>
                  </p:grpSpPr>
                  <p:cxnSp>
                    <p:nvCxnSpPr>
                      <p:cNvPr id="140" name="Straight Arrow Connector 139">
                        <a:extLst>
                          <a:ext uri="{FF2B5EF4-FFF2-40B4-BE49-F238E27FC236}">
                            <a16:creationId xmlns:a16="http://schemas.microsoft.com/office/drawing/2014/main" id="{350D2329-F29D-6D01-7CC4-A50D85A2AE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516977" y="1995149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1" name="L-Shape 140">
                        <a:extLst>
                          <a:ext uri="{FF2B5EF4-FFF2-40B4-BE49-F238E27FC236}">
                            <a16:creationId xmlns:a16="http://schemas.microsoft.com/office/drawing/2014/main" id="{D5281476-9F26-14C9-4831-093657660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119" y="229585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Arc 141">
                        <a:extLst>
                          <a:ext uri="{FF2B5EF4-FFF2-40B4-BE49-F238E27FC236}">
                            <a16:creationId xmlns:a16="http://schemas.microsoft.com/office/drawing/2014/main" id="{CB4FFFC9-D05E-D01B-7F88-5C3BDFF41571}"/>
                          </a:ext>
                        </a:extLst>
                      </p:cNvPr>
                      <p:cNvSpPr/>
                      <p:nvPr/>
                    </p:nvSpPr>
                    <p:spPr>
                      <a:xfrm rot="16912483">
                        <a:off x="4712175" y="2212303"/>
                        <a:ext cx="204839" cy="117142"/>
                      </a:xfrm>
                      <a:prstGeom prst="arc">
                        <a:avLst>
                          <a:gd name="adj1" fmla="val 16200000"/>
                          <a:gd name="adj2" fmla="val 194520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CFF2352B-4E38-B997-5A0A-AC4971FD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691" y="2193639"/>
                      <a:ext cx="599440" cy="236247"/>
                      <a:chOff x="5815532" y="2082141"/>
                      <a:chExt cx="599440" cy="236247"/>
                    </a:xfrm>
                  </p:grpSpPr>
                  <p:cxnSp>
                    <p:nvCxnSpPr>
                      <p:cNvPr id="138" name="Straight Arrow Connector 137">
                        <a:extLst>
                          <a:ext uri="{FF2B5EF4-FFF2-40B4-BE49-F238E27FC236}">
                            <a16:creationId xmlns:a16="http://schemas.microsoft.com/office/drawing/2014/main" id="{2972C7C1-9350-4987-CA8C-CBBB58A724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6115252" y="1782421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L-Shape 138">
                        <a:extLst>
                          <a:ext uri="{FF2B5EF4-FFF2-40B4-BE49-F238E27FC236}">
                            <a16:creationId xmlns:a16="http://schemas.microsoft.com/office/drawing/2014/main" id="{B0E6A081-EA3E-BF83-3EEA-627FAA159359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5921398" y="227189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90E56237-CF0F-C09B-8BDB-20AD66F7F8F2}"/>
                    </a:ext>
                  </a:extLst>
                </p:cNvPr>
                <p:cNvGrpSpPr/>
                <p:nvPr/>
              </p:nvGrpSpPr>
              <p:grpSpPr>
                <a:xfrm>
                  <a:off x="-1419870" y="1777373"/>
                  <a:ext cx="519758" cy="681505"/>
                  <a:chOff x="10403759" y="1927988"/>
                  <a:chExt cx="519758" cy="681505"/>
                </a:xfrm>
              </p:grpSpPr>
              <p:cxnSp>
                <p:nvCxnSpPr>
                  <p:cNvPr id="2" name="Straight Arrow Connector 1">
                    <a:extLst>
                      <a:ext uri="{FF2B5EF4-FFF2-40B4-BE49-F238E27FC236}">
                        <a16:creationId xmlns:a16="http://schemas.microsoft.com/office/drawing/2014/main" id="{ABB19F64-6E72-E773-D6DF-CF02F0A40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887884" y="20100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L-Shape 184">
                    <a:extLst>
                      <a:ext uri="{FF2B5EF4-FFF2-40B4-BE49-F238E27FC236}">
                        <a16:creationId xmlns:a16="http://schemas.microsoft.com/office/drawing/2014/main" id="{63DA13D2-8E1D-E276-44F4-BDB80434D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1977" y="25513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3139853-BC76-4A52-C2E3-19B8087F2D91}"/>
                  </a:ext>
                </a:extLst>
              </p:cNvPr>
              <p:cNvGrpSpPr/>
              <p:nvPr/>
            </p:nvGrpSpPr>
            <p:grpSpPr>
              <a:xfrm>
                <a:off x="678151" y="4067943"/>
                <a:ext cx="1867360" cy="1271227"/>
                <a:chOff x="678151" y="4067943"/>
                <a:chExt cx="1867360" cy="1271227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60B8ACE-99C8-EE17-65A2-97EB3B164382}"/>
                    </a:ext>
                  </a:extLst>
                </p:cNvPr>
                <p:cNvGrpSpPr/>
                <p:nvPr/>
              </p:nvGrpSpPr>
              <p:grpSpPr>
                <a:xfrm>
                  <a:off x="678151" y="4067943"/>
                  <a:ext cx="1867360" cy="1271227"/>
                  <a:chOff x="6429136" y="4020258"/>
                  <a:chExt cx="1867360" cy="127122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2B02F98-9AE6-EC58-6081-89B0CC922B31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808960"/>
                    <a:chOff x="6927015" y="4396862"/>
                    <a:chExt cx="599440" cy="808960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8CBFAE5D-FC2F-0E0F-32B0-3CC568CF7F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3703" y="4561645"/>
                      <a:ext cx="219943" cy="644177"/>
                      <a:chOff x="6943703" y="4453815"/>
                      <a:chExt cx="219943" cy="644177"/>
                    </a:xfrm>
                  </p:grpSpPr>
                  <p:cxnSp>
                    <p:nvCxnSpPr>
                      <p:cNvPr id="129" name="Straight Arrow Connector 128">
                        <a:extLst>
                          <a:ext uri="{FF2B5EF4-FFF2-40B4-BE49-F238E27FC236}">
                            <a16:creationId xmlns:a16="http://schemas.microsoft.com/office/drawing/2014/main" id="{D65F6102-0C66-E99C-1AF4-1AA92B7AF3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18036" y="4498552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L-Shape 129">
                        <a:extLst>
                          <a:ext uri="{FF2B5EF4-FFF2-40B4-BE49-F238E27FC236}">
                            <a16:creationId xmlns:a16="http://schemas.microsoft.com/office/drawing/2014/main" id="{915452B8-6263-3948-33FB-5E78C7242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5494" y="450765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1" name="Arc 130">
                        <a:extLst>
                          <a:ext uri="{FF2B5EF4-FFF2-40B4-BE49-F238E27FC236}">
                            <a16:creationId xmlns:a16="http://schemas.microsoft.com/office/drawing/2014/main" id="{EE90488B-7A28-49C7-30CB-923A3D508CDB}"/>
                          </a:ext>
                        </a:extLst>
                      </p:cNvPr>
                      <p:cNvSpPr/>
                      <p:nvPr/>
                    </p:nvSpPr>
                    <p:spPr>
                      <a:xfrm rot="3671264">
                        <a:off x="6970913" y="4426605"/>
                        <a:ext cx="165524" cy="219943"/>
                      </a:xfrm>
                      <a:prstGeom prst="arc">
                        <a:avLst>
                          <a:gd name="adj1" fmla="val 15156909"/>
                          <a:gd name="adj2" fmla="val 108739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160F46A3-D357-840F-3444-AD0ACCB18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7015" y="4396862"/>
                      <a:ext cx="599440" cy="197753"/>
                      <a:chOff x="6929583" y="3192890"/>
                      <a:chExt cx="599440" cy="197753"/>
                    </a:xfrm>
                  </p:grpSpPr>
                  <p:cxnSp>
                    <p:nvCxnSpPr>
                      <p:cNvPr id="127" name="Straight Arrow Connector 126">
                        <a:extLst>
                          <a:ext uri="{FF2B5EF4-FFF2-40B4-BE49-F238E27FC236}">
                            <a16:creationId xmlns:a16="http://schemas.microsoft.com/office/drawing/2014/main" id="{56594359-01B6-A48B-3777-A847CC3251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7229303" y="2893170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L-Shape 127">
                        <a:extLst>
                          <a:ext uri="{FF2B5EF4-FFF2-40B4-BE49-F238E27FC236}">
                            <a16:creationId xmlns:a16="http://schemas.microsoft.com/office/drawing/2014/main" id="{B60E4449-DDA1-7DB3-CAF4-DF56DC4D2635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994943" y="334338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6993EDE0-0CFE-EC23-E44F-03D127EB5558}"/>
                    </a:ext>
                  </a:extLst>
                </p:cNvPr>
                <p:cNvGrpSpPr/>
                <p:nvPr/>
              </p:nvGrpSpPr>
              <p:grpSpPr>
                <a:xfrm>
                  <a:off x="1256742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0A3CFC8F-A9BB-E083-1265-A540450AB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L-Shape 228">
                    <a:extLst>
                      <a:ext uri="{FF2B5EF4-FFF2-40B4-BE49-F238E27FC236}">
                        <a16:creationId xmlns:a16="http://schemas.microsoft.com/office/drawing/2014/main" id="{DE58EBD5-12DA-DF42-CCD2-8D38E7397F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D740165-BBC2-666F-91A6-4380A01E7248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9131745" y="503729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9131745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1068882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CE5DE61-D206-269D-EE51-192579A0A53B}"/>
                  </a:ext>
                </a:extLst>
              </p:cNvPr>
              <p:cNvGrpSpPr/>
              <p:nvPr/>
            </p:nvGrpSpPr>
            <p:grpSpPr>
              <a:xfrm>
                <a:off x="12149990" y="4067943"/>
                <a:ext cx="2068127" cy="1408040"/>
                <a:chOff x="12149990" y="4067943"/>
                <a:chExt cx="2068127" cy="1408040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C60ED027-670C-4438-E6D5-E0A7B86A396D}"/>
                    </a:ext>
                  </a:extLst>
                </p:cNvPr>
                <p:cNvGrpSpPr/>
                <p:nvPr/>
              </p:nvGrpSpPr>
              <p:grpSpPr>
                <a:xfrm>
                  <a:off x="12149990" y="4067943"/>
                  <a:ext cx="2068127" cy="1408040"/>
                  <a:chOff x="12149990" y="4067943"/>
                  <a:chExt cx="2068127" cy="1408040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C90DA1D-19B9-A0D7-C393-EC94E865DBB5}"/>
                      </a:ext>
                    </a:extLst>
                  </p:cNvPr>
                  <p:cNvGrpSpPr/>
                  <p:nvPr/>
                </p:nvGrpSpPr>
                <p:grpSpPr>
                  <a:xfrm>
                    <a:off x="12149990" y="4067943"/>
                    <a:ext cx="2068127" cy="1279993"/>
                    <a:chOff x="6228369" y="4020258"/>
                    <a:chExt cx="2068127" cy="127999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98C17C0A-F298-4059-AB2C-08E74A576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0247" y="4396862"/>
                      <a:ext cx="1016208" cy="482753"/>
                      <a:chOff x="6510247" y="4396862"/>
                      <a:chExt cx="1016208" cy="482753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E80C0745-0F5E-0DF2-6C6C-2A69B6A53E2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6788109" y="4436229"/>
                        <a:ext cx="165524" cy="721248"/>
                        <a:chOff x="6964892" y="4376744"/>
                        <a:chExt cx="165524" cy="721248"/>
                      </a:xfrm>
                    </p:grpSpPr>
                    <p:cxnSp>
                      <p:nvCxnSpPr>
                        <p:cNvPr id="96" name="Straight Arrow Connector 95">
                          <a:extLst>
                            <a:ext uri="{FF2B5EF4-FFF2-40B4-BE49-F238E27FC236}">
                              <a16:creationId xmlns:a16="http://schemas.microsoft.com/office/drawing/2014/main" id="{DDA5477D-39CB-2E26-42AC-FA93AD36D38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018036" y="4498552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L-Shape 96">
                          <a:extLst>
                            <a:ext uri="{FF2B5EF4-FFF2-40B4-BE49-F238E27FC236}">
                              <a16:creationId xmlns:a16="http://schemas.microsoft.com/office/drawing/2014/main" id="{0CE9D526-33CC-8348-455E-9AFD0CB00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65494" y="450765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Arc 97">
                          <a:extLst>
                            <a:ext uri="{FF2B5EF4-FFF2-40B4-BE49-F238E27FC236}">
                              <a16:creationId xmlns:a16="http://schemas.microsoft.com/office/drawing/2014/main" id="{357B6A12-AF77-FAB3-2E18-C5C8E4B49D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00000">
                          <a:off x="6964892" y="4376744"/>
                          <a:ext cx="165524" cy="219943"/>
                        </a:xfrm>
                        <a:prstGeom prst="arc">
                          <a:avLst>
                            <a:gd name="adj1" fmla="val 15156909"/>
                            <a:gd name="adj2" fmla="val 108739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D2EBE5B7-881C-5959-4A08-45D9D5EEB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27015" y="4396862"/>
                        <a:ext cx="599440" cy="197753"/>
                        <a:chOff x="6929583" y="3192890"/>
                        <a:chExt cx="599440" cy="197753"/>
                      </a:xfrm>
                    </p:grpSpPr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9DA69D87-E46B-16E3-BE20-B3DCE8C60D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7229303" y="2893170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5" name="L-Shape 94">
                          <a:extLst>
                            <a:ext uri="{FF2B5EF4-FFF2-40B4-BE49-F238E27FC236}">
                              <a16:creationId xmlns:a16="http://schemas.microsoft.com/office/drawing/2014/main" id="{63D8FE7D-413D-F661-BD24-1725A69A0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100000">
                          <a:off x="6994943" y="334338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BDA9E21A-ADA2-54EE-D9F0-A39FD2847857}"/>
                      </a:ext>
                    </a:extLst>
                  </p:cNvPr>
                  <p:cNvCxnSpPr/>
                  <p:nvPr/>
                </p:nvCxnSpPr>
                <p:spPr>
                  <a:xfrm>
                    <a:off x="12941493" y="465131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L-Shape 220">
                    <a:extLst>
                      <a:ext uri="{FF2B5EF4-FFF2-40B4-BE49-F238E27FC236}">
                        <a16:creationId xmlns:a16="http://schemas.microsoft.com/office/drawing/2014/main" id="{975C63A2-9101-A149-5F4D-CAEDF9F6ABD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946474" y="466139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A75B9EB8-9BB9-1D7D-998A-67FE8F40E852}"/>
                    </a:ext>
                  </a:extLst>
                </p:cNvPr>
                <p:cNvGrpSpPr/>
                <p:nvPr/>
              </p:nvGrpSpPr>
              <p:grpSpPr>
                <a:xfrm>
                  <a:off x="12944885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33" name="Straight Arrow Connector 232">
                    <a:extLst>
                      <a:ext uri="{FF2B5EF4-FFF2-40B4-BE49-F238E27FC236}">
                        <a16:creationId xmlns:a16="http://schemas.microsoft.com/office/drawing/2014/main" id="{CE296385-F39A-7C86-9E0D-F6DB86427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L-Shape 233">
                    <a:extLst>
                      <a:ext uri="{FF2B5EF4-FFF2-40B4-BE49-F238E27FC236}">
                        <a16:creationId xmlns:a16="http://schemas.microsoft.com/office/drawing/2014/main" id="{C014ADAF-0A53-F2D6-190B-9E86D290F94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DDD6AFA-D6DC-97E8-83F4-394B6D11162A}"/>
                  </a:ext>
                </a:extLst>
              </p:cNvPr>
              <p:cNvGrpSpPr/>
              <p:nvPr/>
            </p:nvGrpSpPr>
            <p:grpSpPr>
              <a:xfrm>
                <a:off x="9530009" y="1775588"/>
                <a:ext cx="1893837" cy="1298809"/>
                <a:chOff x="9530009" y="1775588"/>
                <a:chExt cx="1893837" cy="1298809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101AC8AA-14B0-96F2-8804-255865035FFE}"/>
                    </a:ext>
                  </a:extLst>
                </p:cNvPr>
                <p:cNvGrpSpPr/>
                <p:nvPr/>
              </p:nvGrpSpPr>
              <p:grpSpPr>
                <a:xfrm>
                  <a:off x="9530009" y="1775588"/>
                  <a:ext cx="1893837" cy="1298809"/>
                  <a:chOff x="9530009" y="1775588"/>
                  <a:chExt cx="1893837" cy="1298809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9047C4B8-26EC-A6A0-89A4-F808D52C0649}"/>
                      </a:ext>
                    </a:extLst>
                  </p:cNvPr>
                  <p:cNvGrpSpPr/>
                  <p:nvPr/>
                </p:nvGrpSpPr>
                <p:grpSpPr>
                  <a:xfrm>
                    <a:off x="9530009" y="1817852"/>
                    <a:ext cx="1893837" cy="1256545"/>
                    <a:chOff x="3608388" y="1770167"/>
                    <a:chExt cx="1893837" cy="125654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5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7F7C010E-0FD9-D0E5-22A6-274A1D1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7586" y="2193639"/>
                      <a:ext cx="1042545" cy="439559"/>
                      <a:chOff x="4287586" y="2193639"/>
                      <a:chExt cx="1042545" cy="439559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6AC8E54E-AAA6-984C-07A2-9A857C306D2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>
                        <a:off x="4287586" y="2502388"/>
                        <a:ext cx="700880" cy="130810"/>
                        <a:chOff x="4216134" y="2212303"/>
                        <a:chExt cx="700880" cy="130810"/>
                      </a:xfrm>
                    </p:grpSpPr>
                    <p:cxnSp>
                      <p:nvCxnSpPr>
                        <p:cNvPr id="107" name="Straight Arrow Connector 106">
                          <a:extLst>
                            <a:ext uri="{FF2B5EF4-FFF2-40B4-BE49-F238E27FC236}">
                              <a16:creationId xmlns:a16="http://schemas.microsoft.com/office/drawing/2014/main" id="{4DE879F3-6BB0-CE07-42F4-B6B9494FA4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4515854" y="1994026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8" name="L-Shape 107">
                          <a:extLst>
                            <a:ext uri="{FF2B5EF4-FFF2-40B4-BE49-F238E27FC236}">
                              <a16:creationId xmlns:a16="http://schemas.microsoft.com/office/drawing/2014/main" id="{C0963204-5C4D-5889-FFFA-B08AB437C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67119" y="229585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" name="Arc 108">
                          <a:extLst>
                            <a:ext uri="{FF2B5EF4-FFF2-40B4-BE49-F238E27FC236}">
                              <a16:creationId xmlns:a16="http://schemas.microsoft.com/office/drawing/2014/main" id="{13606DDC-EB42-C085-B7C9-DB76912D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>
                          <a:off x="4712175" y="2212303"/>
                          <a:ext cx="204839" cy="117142"/>
                        </a:xfrm>
                        <a:prstGeom prst="arc">
                          <a:avLst>
                            <a:gd name="adj1" fmla="val 16200000"/>
                            <a:gd name="adj2" fmla="val 194520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B2A189D1-5B3C-921D-4F4C-3DDC750033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30691" y="2193639"/>
                        <a:ext cx="599440" cy="236247"/>
                        <a:chOff x="5815532" y="2082141"/>
                        <a:chExt cx="599440" cy="236247"/>
                      </a:xfrm>
                    </p:grpSpPr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839804FB-8E3D-0781-2B00-F285436EC19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6115252" y="1782421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6" name="L-Shape 105">
                          <a:extLst>
                            <a:ext uri="{FF2B5EF4-FFF2-40B4-BE49-F238E27FC236}">
                              <a16:creationId xmlns:a16="http://schemas.microsoft.com/office/drawing/2014/main" id="{D177FB16-2756-2642-76AD-C02780A9D7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3500000">
                          <a:off x="5921398" y="227189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64F77F91-823D-08D5-55E9-AB8A2C113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735484" y="18576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L-Shape 214">
                    <a:extLst>
                      <a:ext uri="{FF2B5EF4-FFF2-40B4-BE49-F238E27FC236}">
                        <a16:creationId xmlns:a16="http://schemas.microsoft.com/office/drawing/2014/main" id="{95213A5C-3930-4CE5-3209-CC1BBA3E1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689577" y="23989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61CD1EF-3B78-4737-52ED-BACBD37FE6EC}"/>
                    </a:ext>
                  </a:extLst>
                </p:cNvPr>
                <p:cNvGrpSpPr/>
                <p:nvPr/>
              </p:nvGrpSpPr>
              <p:grpSpPr>
                <a:xfrm>
                  <a:off x="9874723" y="2397038"/>
                  <a:ext cx="854073" cy="324492"/>
                  <a:chOff x="4201865" y="2546808"/>
                  <a:chExt cx="854073" cy="324492"/>
                </a:xfrm>
              </p:grpSpPr>
              <p:cxnSp>
                <p:nvCxnSpPr>
                  <p:cNvPr id="238" name="Straight Arrow Connector 237">
                    <a:extLst>
                      <a:ext uri="{FF2B5EF4-FFF2-40B4-BE49-F238E27FC236}">
                        <a16:creationId xmlns:a16="http://schemas.microsoft.com/office/drawing/2014/main" id="{E1EB4C2E-4C24-CBA2-C3C0-BC4DE00A7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756218" y="230306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9" name="L-Shape 238">
                    <a:extLst>
                      <a:ext uri="{FF2B5EF4-FFF2-40B4-BE49-F238E27FC236}">
                        <a16:creationId xmlns:a16="http://schemas.microsoft.com/office/drawing/2014/main" id="{0914B704-BD20-4AA0-6303-EE67D273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006360" y="25460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236</Words>
  <Application>Microsoft Office PowerPoint</Application>
  <PresentationFormat>Widescreen</PresentationFormat>
  <Paragraphs>123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7</cp:revision>
  <dcterms:created xsi:type="dcterms:W3CDTF">2022-10-19T20:38:54Z</dcterms:created>
  <dcterms:modified xsi:type="dcterms:W3CDTF">2023-11-13T02:29:09Z</dcterms:modified>
</cp:coreProperties>
</file>