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5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1808E-F672-4E8A-AE3B-F814DB14A54A}" v="9" dt="2023-06-08T21:43:20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08T21:43:23.309" v="136" actId="1076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12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15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6.png"/><Relationship Id="rId3" Type="http://schemas.openxmlformats.org/officeDocument/2006/relationships/image" Target="../media/image10.png"/><Relationship Id="rId21" Type="http://schemas.openxmlformats.org/officeDocument/2006/relationships/image" Target="../media/image21.png"/><Relationship Id="rId34" Type="http://schemas.openxmlformats.org/officeDocument/2006/relationships/image" Target="../media/image44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31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100.png"/><Relationship Id="rId19" Type="http://schemas.openxmlformats.org/officeDocument/2006/relationships/image" Target="../media/image19.png"/><Relationship Id="rId31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A7C337-337E-56EF-EE1C-18715F0E8785}"/>
              </a:ext>
            </a:extLst>
          </p:cNvPr>
          <p:cNvGrpSpPr/>
          <p:nvPr/>
        </p:nvGrpSpPr>
        <p:grpSpPr>
          <a:xfrm>
            <a:off x="2783796" y="0"/>
            <a:ext cx="6270172" cy="6521507"/>
            <a:chOff x="2783796" y="0"/>
            <a:chExt cx="6270172" cy="65215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783796" y="251335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98B19B-884F-1348-1C51-25C932FFAB74}"/>
                </a:ext>
              </a:extLst>
            </p:cNvPr>
            <p:cNvGrpSpPr/>
            <p:nvPr/>
          </p:nvGrpSpPr>
          <p:grpSpPr>
            <a:xfrm>
              <a:off x="3210124" y="0"/>
              <a:ext cx="5771752" cy="6087533"/>
              <a:chOff x="3210124" y="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3422059" y="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944638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1CB0407-18DA-571D-AD54-B1401F40F31E}"/>
                  </a:ext>
                </a:extLst>
              </p:cNvPr>
              <p:cNvGrpSpPr/>
              <p:nvPr/>
            </p:nvGrpSpPr>
            <p:grpSpPr>
              <a:xfrm>
                <a:off x="3210124" y="348214"/>
                <a:ext cx="5771752" cy="5720619"/>
                <a:chOff x="3210124" y="348214"/>
                <a:chExt cx="5771752" cy="572061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3210124" y="68139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1109" y="430317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73205" y="348214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AA8E8C2-7A0E-8787-F90C-7058CB2EE49E}"/>
                  </a:ext>
                </a:extLst>
              </p:cNvPr>
              <p:cNvGrpSpPr/>
              <p:nvPr/>
            </p:nvGrpSpPr>
            <p:grpSpPr>
              <a:xfrm>
                <a:off x="4767202" y="224635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5D10616-AEB3-68D6-CD76-957DF4230B2E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5E2CAD7-402A-4749-AC0B-24EF9E4A1A4D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842CDD9-4C72-85C1-27C3-E3B663C7A226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9537373-2EEB-C314-BD04-7B498938CF15}"/>
              </a:ext>
            </a:extLst>
          </p:cNvPr>
          <p:cNvGrpSpPr/>
          <p:nvPr/>
        </p:nvGrpSpPr>
        <p:grpSpPr>
          <a:xfrm>
            <a:off x="2783796" y="0"/>
            <a:ext cx="6270172" cy="6527316"/>
            <a:chOff x="2783796" y="0"/>
            <a:chExt cx="6270172" cy="6527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0AC040-7E78-01ED-2092-891C7264B35C}"/>
                </a:ext>
              </a:extLst>
            </p:cNvPr>
            <p:cNvSpPr/>
            <p:nvPr/>
          </p:nvSpPr>
          <p:spPr>
            <a:xfrm>
              <a:off x="2783796" y="257144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A0CC048-EFDC-F676-CFDE-079D6014713A}"/>
                </a:ext>
              </a:extLst>
            </p:cNvPr>
            <p:cNvGrpSpPr/>
            <p:nvPr/>
          </p:nvGrpSpPr>
          <p:grpSpPr>
            <a:xfrm>
              <a:off x="3422059" y="0"/>
              <a:ext cx="5175504" cy="6087533"/>
              <a:chOff x="2602017" y="-369710"/>
              <a:chExt cx="5175504" cy="608753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8692160-1219-38B3-6C4B-CAE3EA28E951}"/>
                  </a:ext>
                </a:extLst>
              </p:cNvPr>
              <p:cNvGrpSpPr/>
              <p:nvPr/>
            </p:nvGrpSpPr>
            <p:grpSpPr>
              <a:xfrm>
                <a:off x="4003439" y="1923571"/>
                <a:ext cx="2192681" cy="2194560"/>
                <a:chOff x="4003439" y="1923571"/>
                <a:chExt cx="2192681" cy="219456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908630BE-924D-7BD3-26F7-A58BCA2057CF}"/>
                    </a:ext>
                  </a:extLst>
                </p:cNvPr>
                <p:cNvSpPr/>
                <p:nvPr/>
              </p:nvSpPr>
              <p:spPr>
                <a:xfrm>
                  <a:off x="4003439" y="1923571"/>
                  <a:ext cx="2190712" cy="219456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92D8E082-4DF6-20CB-0684-68A17512EF6A}"/>
                    </a:ext>
                  </a:extLst>
                </p:cNvPr>
                <p:cNvSpPr/>
                <p:nvPr/>
              </p:nvSpPr>
              <p:spPr>
                <a:xfrm rot="10800000">
                  <a:off x="5098840" y="1935872"/>
                  <a:ext cx="1097280" cy="109728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505692A-84BE-9DB4-0E0D-322D8A1C1102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FA2BE27-7D22-D90A-9C90-DAAB99A716EA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2EDB4F53-A707-C128-A7D1-73728B7F7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2700000">
                    <a:off x="2789560" y="2674057"/>
                    <a:ext cx="6087533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CCCADA3-1149-108A-9E88-1A47D8A53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3610337" y="3078224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C0EE93CC-1731-9631-2933-F1E5D3CED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02017" y="1925159"/>
                    <a:ext cx="5175504" cy="0"/>
                  </a:xfrm>
                  <a:prstGeom prst="line">
                    <a:avLst/>
                  </a:prstGeom>
                  <a:ln w="127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≤3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3FF3D2F3-4110-AC61-7252-79D8B10473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9767" y="3221356"/>
                      <a:ext cx="1137363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09" r="-2674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9CE0C42-9AB3-FEE8-6FF5-3C9B70BDBC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45896" y="944638"/>
                      <a:ext cx="546945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333" r="-6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5C053D47-388C-D349-45B2-4A825E9C9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2249" y="1665930"/>
                      <a:ext cx="551112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444" r="-7778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1CB0407-18DA-571D-AD54-B1401F40F31E}"/>
                </a:ext>
              </a:extLst>
            </p:cNvPr>
            <p:cNvGrpSpPr/>
            <p:nvPr/>
          </p:nvGrpSpPr>
          <p:grpSpPr>
            <a:xfrm>
              <a:off x="3210124" y="348214"/>
              <a:ext cx="5771752" cy="5720619"/>
              <a:chOff x="3210124" y="348214"/>
              <a:chExt cx="5771752" cy="57206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51D12E1-3D20-965A-4216-15719C570488}"/>
                  </a:ext>
                </a:extLst>
              </p:cNvPr>
              <p:cNvGrpSpPr/>
              <p:nvPr/>
            </p:nvGrpSpPr>
            <p:grpSpPr>
              <a:xfrm>
                <a:off x="3210124" y="681394"/>
                <a:ext cx="5387439" cy="5387439"/>
                <a:chOff x="2390082" y="311684"/>
                <a:chExt cx="5387439" cy="5387439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2E5564A-5F4D-68CA-2A8A-A60D761575D7}"/>
                    </a:ext>
                  </a:extLst>
                </p:cNvPr>
                <p:cNvCxnSpPr/>
                <p:nvPr/>
              </p:nvCxnSpPr>
              <p:spPr>
                <a:xfrm>
                  <a:off x="2390082" y="4128843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8C17D19-297C-FB6D-08F0-DF9C27112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300957" y="3005404"/>
                  <a:ext cx="5387439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C888CD9-45BA-E04C-806F-9BCC1B3B0D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5401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D796FDC-B261-ECEF-6C77-1B5B2BC572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382" y="4084027"/>
                      <a:ext cx="36580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2A3A2E9-5963-D9E4-EDEB-AEF66DD738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648" y="1741042"/>
                      <a:ext cx="36580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095E34D-F785-2275-34B1-302DF27904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5708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FEA0E4-22C5-3B54-15ED-980CDE496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144621" y="4081727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2705FA2-2FA0-7BD8-5213-8C17BCC6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072113" y="4106695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DB9FC0B-8B0B-BB9D-D5E2-6699DC736D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254900" y="4109344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E2C2649-F733-3F3C-A278-C521EA30D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3022520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62009D0-9CCB-B3AC-7C03-808306857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929" y="827898"/>
                  <a:ext cx="5486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262D405-CDC9-9797-AB61-F09DB90B8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208" y="1926765"/>
                  <a:ext cx="106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03175"/>
                    <a:ext cx="4607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48214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A8E8C2-7A0E-8787-F90C-7058CB2EE49E}"/>
                </a:ext>
              </a:extLst>
            </p:cNvPr>
            <p:cNvGrpSpPr/>
            <p:nvPr/>
          </p:nvGrpSpPr>
          <p:grpSpPr>
            <a:xfrm>
              <a:off x="4767202" y="2246354"/>
              <a:ext cx="2302970" cy="2307194"/>
              <a:chOff x="3947160" y="1876644"/>
              <a:chExt cx="2302970" cy="2307194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5D10616-AEB3-68D6-CD76-957DF4230B2E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E2CAD7-402A-4749-AC0B-24EF9E4A1A4D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842CDD9-4C72-85C1-27C3-E3B663C7A226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E48AF-3D4A-DFC0-A4F5-B05F51766D9A}"/>
                </a:ext>
              </a:extLst>
            </p:cNvPr>
            <p:cNvGrpSpPr/>
            <p:nvPr/>
          </p:nvGrpSpPr>
          <p:grpSpPr>
            <a:xfrm>
              <a:off x="2813680" y="1712653"/>
              <a:ext cx="5991957" cy="1754499"/>
              <a:chOff x="3164730" y="1492552"/>
              <a:chExt cx="5991957" cy="1754499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3DBCBA5A-F81B-2729-84E5-229297802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4730" y="1492552"/>
                <a:ext cx="5991957" cy="1754499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2F07CA-97CF-7CFF-62D5-F11D3975E1EC}"/>
                  </a:ext>
                </a:extLst>
              </p:cNvPr>
              <p:cNvGrpSpPr/>
              <p:nvPr/>
            </p:nvGrpSpPr>
            <p:grpSpPr>
              <a:xfrm>
                <a:off x="6070271" y="1873042"/>
                <a:ext cx="133891" cy="477915"/>
                <a:chOff x="6070271" y="1873042"/>
                <a:chExt cx="133891" cy="4779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E37C6B3-BBCB-9518-D7A5-5716C9120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0271" y="1873042"/>
                  <a:ext cx="133891" cy="474832"/>
                </a:xfrm>
                <a:prstGeom prst="straightConnector1">
                  <a:avLst/>
                </a:prstGeom>
                <a:ln w="952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L-Shape 15">
                  <a:extLst>
                    <a:ext uri="{FF2B5EF4-FFF2-40B4-BE49-F238E27FC236}">
                      <a16:creationId xmlns:a16="http://schemas.microsoft.com/office/drawing/2014/main" id="{759B2AE1-2AA4-7147-0603-B288612A5C47}"/>
                    </a:ext>
                  </a:extLst>
                </p:cNvPr>
                <p:cNvSpPr/>
                <p:nvPr/>
              </p:nvSpPr>
              <p:spPr>
                <a:xfrm rot="12013088">
                  <a:off x="6090424" y="2303695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Vector</m:t>
                          </m:r>
                        </m:oMath>
                      </m:oMathPara>
                    </a14:m>
                    <a:endParaRPr lang="en-US" sz="12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0659EE1-8375-CB94-DEA8-65D4AF051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216" y="1873349"/>
                    <a:ext cx="787075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51" r="-3876"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855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9A3C1556-C404-F85D-A85F-9916C1314917}"/>
              </a:ext>
            </a:extLst>
          </p:cNvPr>
          <p:cNvGrpSpPr/>
          <p:nvPr/>
        </p:nvGrpSpPr>
        <p:grpSpPr>
          <a:xfrm>
            <a:off x="3210124" y="107830"/>
            <a:ext cx="5771752" cy="6087533"/>
            <a:chOff x="3210124" y="385233"/>
            <a:chExt cx="5771752" cy="608753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385233"/>
              <a:ext cx="5771752" cy="6087533"/>
              <a:chOff x="2390082" y="-369710"/>
              <a:chExt cx="5771752" cy="6087533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-369710"/>
                <a:ext cx="5175504" cy="6087533"/>
                <a:chOff x="2602017" y="-36971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194560"/>
                  <a:chOff x="4003439" y="1923571"/>
                  <a:chExt cx="2192681" cy="2194560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98840" y="1935872"/>
                    <a:ext cx="1097280" cy="1097280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789560" y="267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9767" y="3221356"/>
                        <a:ext cx="1137363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09" r="-2674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629AED-4633-15C6-26D6-DF29A5DEF979}"/>
                </a:ext>
              </a:extLst>
            </p:cNvPr>
            <p:cNvGrpSpPr/>
            <p:nvPr/>
          </p:nvGrpSpPr>
          <p:grpSpPr>
            <a:xfrm>
              <a:off x="5443300" y="1849018"/>
              <a:ext cx="1390124" cy="854603"/>
              <a:chOff x="5443300" y="1463785"/>
              <a:chExt cx="1390124" cy="85460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D492E2A-9DC3-F59A-07D7-478ED5E68E66}"/>
                  </a:ext>
                </a:extLst>
              </p:cNvPr>
              <p:cNvGrpSpPr/>
              <p:nvPr/>
            </p:nvGrpSpPr>
            <p:grpSpPr>
              <a:xfrm>
                <a:off x="5815532" y="1693841"/>
                <a:ext cx="599440" cy="624547"/>
                <a:chOff x="5815532" y="1693841"/>
                <a:chExt cx="599440" cy="62454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DA3EDA7-ECAE-7BFF-34CF-74D95EB33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903843" y="16938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1F31D10-4F51-F5D9-8876-0D86BDD14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6115252" y="1782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L-Shape 29">
                  <a:extLst>
                    <a:ext uri="{FF2B5EF4-FFF2-40B4-BE49-F238E27FC236}">
                      <a16:creationId xmlns:a16="http://schemas.microsoft.com/office/drawing/2014/main" id="{539833F9-A672-475B-F0F7-9481D82DFFBA}"/>
                    </a:ext>
                  </a:extLst>
                </p:cNvPr>
                <p:cNvSpPr/>
                <p:nvPr/>
              </p:nvSpPr>
              <p:spPr>
                <a:xfrm rot="13500000">
                  <a:off x="5921398" y="227189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L-Shape 30">
                  <a:extLst>
                    <a:ext uri="{FF2B5EF4-FFF2-40B4-BE49-F238E27FC236}">
                      <a16:creationId xmlns:a16="http://schemas.microsoft.com/office/drawing/2014/main" id="{6BA08615-90C6-64ED-B62A-96E84C1C5AEF}"/>
                    </a:ext>
                  </a:extLst>
                </p:cNvPr>
                <p:cNvSpPr/>
                <p:nvPr/>
              </p:nvSpPr>
              <p:spPr>
                <a:xfrm rot="5400000">
                  <a:off x="5851240" y="224461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AE7C4B31-FDA2-28A4-6327-6B2FCA6B533F}"/>
                    </a:ext>
                  </a:extLst>
                </p:cNvPr>
                <p:cNvSpPr/>
                <p:nvPr/>
              </p:nvSpPr>
              <p:spPr>
                <a:xfrm rot="20331111">
                  <a:off x="5912894" y="2109044"/>
                  <a:ext cx="88261" cy="96302"/>
                </a:xfrm>
                <a:prstGeom prst="arc">
                  <a:avLst>
                    <a:gd name="adj1" fmla="val 14614921"/>
                    <a:gd name="adj2" fmla="val 0"/>
                  </a:avLst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D64DE523-2D0F-5C1C-7BA3-4F1BC2057D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00" y="146378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E3F5DD-0D98-4705-D26A-F9B7EB5D2CB2}"/>
                </a:ext>
              </a:extLst>
            </p:cNvPr>
            <p:cNvGrpSpPr/>
            <p:nvPr/>
          </p:nvGrpSpPr>
          <p:grpSpPr>
            <a:xfrm>
              <a:off x="6929583" y="3463778"/>
              <a:ext cx="1725554" cy="380782"/>
              <a:chOff x="6929583" y="3078545"/>
              <a:chExt cx="1725554" cy="380782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0B6D584-61A9-8D7B-F130-51704EA4AE5E}"/>
                  </a:ext>
                </a:extLst>
              </p:cNvPr>
              <p:cNvGrpSpPr/>
              <p:nvPr/>
            </p:nvGrpSpPr>
            <p:grpSpPr>
              <a:xfrm>
                <a:off x="6929583" y="3192890"/>
                <a:ext cx="684767" cy="266437"/>
                <a:chOff x="6929583" y="3192890"/>
                <a:chExt cx="684767" cy="266437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D1CC4-8238-1E02-0991-524FAF02B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3500000">
                  <a:off x="7229303" y="2893170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L-Shape 34">
                  <a:extLst>
                    <a:ext uri="{FF2B5EF4-FFF2-40B4-BE49-F238E27FC236}">
                      <a16:creationId xmlns:a16="http://schemas.microsoft.com/office/drawing/2014/main" id="{17E7934E-4005-D50D-9F05-E416D59AF6E6}"/>
                    </a:ext>
                  </a:extLst>
                </p:cNvPr>
                <p:cNvSpPr/>
                <p:nvPr/>
              </p:nvSpPr>
              <p:spPr>
                <a:xfrm rot="8100000">
                  <a:off x="6994943" y="334338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15B55B6-2969-647C-70FB-51A8F276C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30" y="310334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-Shape 42">
                  <a:extLst>
                    <a:ext uri="{FF2B5EF4-FFF2-40B4-BE49-F238E27FC236}">
                      <a16:creationId xmlns:a16="http://schemas.microsoft.com/office/drawing/2014/main" id="{803399D7-8CA4-D3DC-DA20-EC2D7B3FE125}"/>
                    </a:ext>
                  </a:extLst>
                </p:cNvPr>
                <p:cNvSpPr/>
                <p:nvPr/>
              </p:nvSpPr>
              <p:spPr>
                <a:xfrm rot="16200000">
                  <a:off x="7021661" y="3412837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A6297DAE-4590-03B1-BF0F-EFBAE94C0FDD}"/>
                    </a:ext>
                  </a:extLst>
                </p:cNvPr>
                <p:cNvSpPr/>
                <p:nvPr/>
              </p:nvSpPr>
              <p:spPr>
                <a:xfrm>
                  <a:off x="7162198" y="3280423"/>
                  <a:ext cx="45719" cy="17106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/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Integer</m:t>
                          </m:r>
                          <m: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F08DBC3-D41D-F83C-FA20-D6256E983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5013" y="3078545"/>
                    <a:ext cx="1390124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631587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DCEB36-C09C-953D-DC60-B25D1B15EF01}"/>
                </a:ext>
              </a:extLst>
            </p:cNvPr>
            <p:cNvGrpSpPr/>
            <p:nvPr/>
          </p:nvGrpSpPr>
          <p:grpSpPr>
            <a:xfrm>
              <a:off x="3729247" y="2005917"/>
              <a:ext cx="1569927" cy="942701"/>
              <a:chOff x="3729247" y="2005917"/>
              <a:chExt cx="1569927" cy="94270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9247" y="2277905"/>
                    <a:ext cx="1083502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73AA2EF-D42E-7C35-4B99-BC62B8A09B84}"/>
                  </a:ext>
                </a:extLst>
              </p:cNvPr>
              <p:cNvGrpSpPr/>
              <p:nvPr/>
            </p:nvGrpSpPr>
            <p:grpSpPr>
              <a:xfrm>
                <a:off x="4217257" y="2083307"/>
                <a:ext cx="649631" cy="679925"/>
                <a:chOff x="4217257" y="1698074"/>
                <a:chExt cx="649631" cy="67992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FAD09D0-F508-A4D1-CE64-FDB7FCF5EE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815775" y="169807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E0FB33B-718F-0A4F-0728-1E289C530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6977" y="1995149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L-Shape 25">
                  <a:extLst>
                    <a:ext uri="{FF2B5EF4-FFF2-40B4-BE49-F238E27FC236}">
                      <a16:creationId xmlns:a16="http://schemas.microsoft.com/office/drawing/2014/main" id="{F06EE2F7-C9A8-71B5-5AE9-D0639D1C5DDC}"/>
                    </a:ext>
                  </a:extLst>
                </p:cNvPr>
                <p:cNvSpPr/>
                <p:nvPr/>
              </p:nvSpPr>
              <p:spPr>
                <a:xfrm rot="10800000">
                  <a:off x="4821169" y="225049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L-Shape 26">
                  <a:extLst>
                    <a:ext uri="{FF2B5EF4-FFF2-40B4-BE49-F238E27FC236}">
                      <a16:creationId xmlns:a16="http://schemas.microsoft.com/office/drawing/2014/main" id="{C569BA4D-197E-0451-3F17-C2AB15C53625}"/>
                    </a:ext>
                  </a:extLst>
                </p:cNvPr>
                <p:cNvSpPr/>
                <p:nvPr/>
              </p:nvSpPr>
              <p:spPr>
                <a:xfrm>
                  <a:off x="4767119" y="2295851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DA0AD749-B024-AF0B-7516-9C5876ED1528}"/>
                    </a:ext>
                  </a:extLst>
                </p:cNvPr>
                <p:cNvSpPr/>
                <p:nvPr/>
              </p:nvSpPr>
              <p:spPr>
                <a:xfrm rot="16912483">
                  <a:off x="4667730" y="2217009"/>
                  <a:ext cx="204839" cy="117142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687008"/>
                    <a:ext cx="625556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416" y="2005917"/>
                    <a:ext cx="519758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616820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57767" cy="651639"/>
                <a:chOff x="4218454" y="4450405"/>
                <a:chExt cx="657767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9676" y="4464894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FCCB47-10E4-453C-0126-976644DB780D}"/>
                </a:ext>
              </a:extLst>
            </p:cNvPr>
            <p:cNvGrpSpPr/>
            <p:nvPr/>
          </p:nvGrpSpPr>
          <p:grpSpPr>
            <a:xfrm>
              <a:off x="6429136" y="4622899"/>
              <a:ext cx="1779739" cy="945989"/>
              <a:chOff x="6429136" y="4622899"/>
              <a:chExt cx="1779739" cy="94598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1C477DAE-B3CA-AFCE-34E6-A5FA6E4781FF}"/>
                  </a:ext>
                </a:extLst>
              </p:cNvPr>
              <p:cNvGrpSpPr/>
              <p:nvPr/>
            </p:nvGrpSpPr>
            <p:grpSpPr>
              <a:xfrm>
                <a:off x="6934547" y="4829783"/>
                <a:ext cx="679849" cy="653442"/>
                <a:chOff x="6934547" y="4444550"/>
                <a:chExt cx="679849" cy="653442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DDD7B5C-C43A-8B44-9696-BC7B05F8A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314676" y="4198833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L-Shape 45">
                  <a:extLst>
                    <a:ext uri="{FF2B5EF4-FFF2-40B4-BE49-F238E27FC236}">
                      <a16:creationId xmlns:a16="http://schemas.microsoft.com/office/drawing/2014/main" id="{A361EDBC-071D-6E36-C199-3B902B46BA54}"/>
                    </a:ext>
                  </a:extLst>
                </p:cNvPr>
                <p:cNvSpPr/>
                <p:nvPr/>
              </p:nvSpPr>
              <p:spPr>
                <a:xfrm rot="10800000">
                  <a:off x="7024557" y="4444550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CC9BE40-98E3-CF3A-53D7-E0D03B9130E3}"/>
                    </a:ext>
                  </a:extLst>
                </p:cNvPr>
                <p:cNvCxnSpPr/>
                <p:nvPr/>
              </p:nvCxnSpPr>
              <p:spPr>
                <a:xfrm>
                  <a:off x="7018036" y="4498552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L-Shape 47">
                  <a:extLst>
                    <a:ext uri="{FF2B5EF4-FFF2-40B4-BE49-F238E27FC236}">
                      <a16:creationId xmlns:a16="http://schemas.microsoft.com/office/drawing/2014/main" id="{DD028092-1820-155D-BB12-671A7150F8B9}"/>
                    </a:ext>
                  </a:extLst>
                </p:cNvPr>
                <p:cNvSpPr/>
                <p:nvPr/>
              </p:nvSpPr>
              <p:spPr>
                <a:xfrm>
                  <a:off x="6965494" y="4507658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F11C81FC-FB77-BE28-DF22-D9130D5BAEC1}"/>
                    </a:ext>
                  </a:extLst>
                </p:cNvPr>
                <p:cNvSpPr/>
                <p:nvPr/>
              </p:nvSpPr>
              <p:spPr>
                <a:xfrm rot="5400000">
                  <a:off x="6961757" y="4432569"/>
                  <a:ext cx="165524" cy="21994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5373" y="5065672"/>
                    <a:ext cx="1083502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307278"/>
                    <a:ext cx="64908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305" y="4622899"/>
                    <a:ext cx="519758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0466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5C62B3F-6591-E157-3E38-25DA8F91370A}"/>
              </a:ext>
            </a:extLst>
          </p:cNvPr>
          <p:cNvGrpSpPr/>
          <p:nvPr/>
        </p:nvGrpSpPr>
        <p:grpSpPr>
          <a:xfrm>
            <a:off x="3210124" y="456044"/>
            <a:ext cx="5771752" cy="6119319"/>
            <a:chOff x="3210124" y="456044"/>
            <a:chExt cx="5771752" cy="6119319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CE88D3B-4BBE-EF70-7786-BBAD678ED25D}"/>
                </a:ext>
              </a:extLst>
            </p:cNvPr>
            <p:cNvGrpSpPr/>
            <p:nvPr/>
          </p:nvGrpSpPr>
          <p:grpSpPr>
            <a:xfrm>
              <a:off x="3210124" y="456044"/>
              <a:ext cx="5771752" cy="6119319"/>
              <a:chOff x="2390082" y="-21496"/>
              <a:chExt cx="5771752" cy="611931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A0CC048-EFDC-F676-CFDE-079D6014713A}"/>
                  </a:ext>
                </a:extLst>
              </p:cNvPr>
              <p:cNvGrpSpPr/>
              <p:nvPr/>
            </p:nvGrpSpPr>
            <p:grpSpPr>
              <a:xfrm>
                <a:off x="2602017" y="10290"/>
                <a:ext cx="5175504" cy="6087533"/>
                <a:chOff x="2602017" y="10290"/>
                <a:chExt cx="5175504" cy="6087533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8692160-1219-38B3-6C4B-CAE3EA28E951}"/>
                    </a:ext>
                  </a:extLst>
                </p:cNvPr>
                <p:cNvGrpSpPr/>
                <p:nvPr/>
              </p:nvGrpSpPr>
              <p:grpSpPr>
                <a:xfrm>
                  <a:off x="4003439" y="1923571"/>
                  <a:ext cx="2192681" cy="2204143"/>
                  <a:chOff x="4003439" y="1923571"/>
                  <a:chExt cx="2192681" cy="2204143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908630BE-924D-7BD3-26F7-A58BCA2057CF}"/>
                      </a:ext>
                    </a:extLst>
                  </p:cNvPr>
                  <p:cNvSpPr/>
                  <p:nvPr/>
                </p:nvSpPr>
                <p:spPr>
                  <a:xfrm>
                    <a:off x="4003439" y="1923571"/>
                    <a:ext cx="2190712" cy="2194560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Isosceles Triangle 50">
                    <a:extLst>
                      <a:ext uri="{FF2B5EF4-FFF2-40B4-BE49-F238E27FC236}">
                        <a16:creationId xmlns:a16="http://schemas.microsoft.com/office/drawing/2014/main" id="{92D8E082-4DF6-20CB-0684-68A17512EF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04276" y="1935870"/>
                    <a:ext cx="2191844" cy="219184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505692A-84BE-9DB4-0E0D-322D8A1C1102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FA2BE27-7D22-D90A-9C90-DAAB99A716E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2EDB4F53-A707-C128-A7D1-73728B7F70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2700000">
                      <a:off x="2077605" y="3054057"/>
                      <a:ext cx="6087533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0EE93CC-1731-9631-2933-F1E5D3CED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02017" y="1925159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4CCCADA3-1149-108A-9E88-1A47D8A534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3610337" y="3078224"/>
                      <a:ext cx="5175504" cy="0"/>
                    </a:xfrm>
                    <a:prstGeom prst="line">
                      <a:avLst/>
                    </a:prstGeom>
                    <a:ln w="12700"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3FF3D2F3-4110-AC61-7252-79D8B10473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8795" y="2654256"/>
                        <a:ext cx="938590" cy="21544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597" r="-3896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29CE0C42-9AB3-FEE8-6FF5-3C9B70BDBCF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45896" y="1073857"/>
                        <a:ext cx="546945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333" r="-6667" b="-1111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C053D47-388C-D349-45B2-4A825E9C94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2249" y="1665930"/>
                        <a:ext cx="551112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4444" r="-7778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EB8CA-66CE-F994-028F-7D47B0630B69}"/>
                  </a:ext>
                </a:extLst>
              </p:cNvPr>
              <p:cNvGrpSpPr/>
              <p:nvPr/>
            </p:nvGrpSpPr>
            <p:grpSpPr>
              <a:xfrm>
                <a:off x="2390082" y="311684"/>
                <a:ext cx="5771752" cy="5387439"/>
                <a:chOff x="2390082" y="311684"/>
                <a:chExt cx="5771752" cy="5387439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E51D12E1-3D20-965A-4216-15719C570488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387439" cy="5387439"/>
                  <a:chOff x="2390082" y="311684"/>
                  <a:chExt cx="5387439" cy="5387439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D2E5564A-5F4D-68CA-2A8A-A60D761575D7}"/>
                      </a:ext>
                    </a:extLst>
                  </p:cNvPr>
                  <p:cNvCxnSpPr/>
                  <p:nvPr/>
                </p:nvCxnSpPr>
                <p:spPr>
                  <a:xfrm>
                    <a:off x="2390082" y="4128843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F8C17D19-297C-FB6D-08F0-DF9C27112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300957" y="3005404"/>
                    <a:ext cx="5387439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C888CD9-45BA-E04C-806F-9BCC1B3B0D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5401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D796FDC-B261-ECEF-6C77-1B5B2BC572A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3382" y="4084027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2A3A2E9-5963-D9E4-EDEB-AEF66DD738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648" y="1741042"/>
                        <a:ext cx="365806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F095E34D-F785-2275-34B1-302DF2790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5708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8DFEA0E4-22C5-3B54-15ED-980CDE496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144621" y="4081727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2705FA2-2FA0-7BD8-5213-8C17BCC67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072113" y="4106695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DB9FC0B-8B0B-BB9D-D5E2-6699DC736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7254900" y="4109344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E2C2649-F733-3F3C-A278-C521EA30D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3022520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62009D0-9CCB-B3AC-7C03-808306857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929" y="827898"/>
                    <a:ext cx="5486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262D405-CDC9-9797-AB61-F09DB90B8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86208" y="1926765"/>
                    <a:ext cx="10693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43F7778-7A72-6FD1-9CFD-E7C16DA342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01067" y="3933465"/>
                      <a:ext cx="46076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CD95E6-1284-0DB8-56CA-E586557C9634}"/>
                  </a:ext>
                </a:extLst>
              </p:cNvPr>
              <p:cNvSpPr txBox="1"/>
              <p:nvPr/>
            </p:nvSpPr>
            <p:spPr>
              <a:xfrm>
                <a:off x="7679267" y="105410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163" y="-21496"/>
                    <a:ext cx="466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FA52616-FD3D-33D0-AD87-1298E4A7A4DE}"/>
                </a:ext>
              </a:extLst>
            </p:cNvPr>
            <p:cNvGrpSpPr/>
            <p:nvPr/>
          </p:nvGrpSpPr>
          <p:grpSpPr>
            <a:xfrm>
              <a:off x="4767202" y="2354184"/>
              <a:ext cx="2302970" cy="2307194"/>
              <a:chOff x="3947160" y="1876644"/>
              <a:chExt cx="2302970" cy="2307194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5395B2F-EFC9-54C5-9BCB-F9FBB9FCC23A}"/>
                  </a:ext>
                </a:extLst>
              </p:cNvPr>
              <p:cNvSpPr/>
              <p:nvPr/>
            </p:nvSpPr>
            <p:spPr>
              <a:xfrm>
                <a:off x="3947160" y="4082318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B649374-CB0A-86B4-2711-2A24A597B076}"/>
                  </a:ext>
                </a:extLst>
              </p:cNvPr>
              <p:cNvSpPr/>
              <p:nvPr/>
            </p:nvSpPr>
            <p:spPr>
              <a:xfrm>
                <a:off x="6148610" y="4077146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7ECD2E1-47D8-07AA-55BD-4B4A7DA07532}"/>
                  </a:ext>
                </a:extLst>
              </p:cNvPr>
              <p:cNvSpPr/>
              <p:nvPr/>
            </p:nvSpPr>
            <p:spPr>
              <a:xfrm>
                <a:off x="3947160" y="1876644"/>
                <a:ext cx="101520" cy="101520"/>
              </a:xfrm>
              <a:prstGeom prst="ellipse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67E1FA-409D-26F4-0110-DB8E75AA8B0F}"/>
                </a:ext>
              </a:extLst>
            </p:cNvPr>
            <p:cNvGrpSpPr/>
            <p:nvPr/>
          </p:nvGrpSpPr>
          <p:grpSpPr>
            <a:xfrm>
              <a:off x="3655091" y="4339417"/>
              <a:ext cx="1770532" cy="962591"/>
              <a:chOff x="3655091" y="4616820"/>
              <a:chExt cx="1770532" cy="96259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6D10C1E-A556-CA16-10DF-E8E4A83398CA}"/>
                  </a:ext>
                </a:extLst>
              </p:cNvPr>
              <p:cNvGrpSpPr/>
              <p:nvPr/>
            </p:nvGrpSpPr>
            <p:grpSpPr>
              <a:xfrm>
                <a:off x="4218454" y="4835638"/>
                <a:ext cx="649978" cy="651639"/>
                <a:chOff x="4218454" y="4450405"/>
                <a:chExt cx="649978" cy="651639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5B94A90B-96CE-FEA1-9506-9331984109CE}"/>
                    </a:ext>
                  </a:extLst>
                </p:cNvPr>
                <p:cNvCxnSpPr/>
                <p:nvPr/>
              </p:nvCxnSpPr>
              <p:spPr>
                <a:xfrm>
                  <a:off x="4814718" y="4502604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1141B6C-D4B9-DA40-4335-3ABEDC196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18174" y="4200421"/>
                  <a:ext cx="0" cy="59944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L-Shape 16">
                  <a:extLst>
                    <a:ext uri="{FF2B5EF4-FFF2-40B4-BE49-F238E27FC236}">
                      <a16:creationId xmlns:a16="http://schemas.microsoft.com/office/drawing/2014/main" id="{E9839FD4-6734-0A60-5E4A-F27E6FDC62CB}"/>
                    </a:ext>
                  </a:extLst>
                </p:cNvPr>
                <p:cNvSpPr/>
                <p:nvPr/>
              </p:nvSpPr>
              <p:spPr>
                <a:xfrm rot="16200000">
                  <a:off x="4821941" y="4504133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L-Shape 17">
                  <a:extLst>
                    <a:ext uri="{FF2B5EF4-FFF2-40B4-BE49-F238E27FC236}">
                      <a16:creationId xmlns:a16="http://schemas.microsoft.com/office/drawing/2014/main" id="{00EAA29C-841C-3393-91C5-B7FCEC31A040}"/>
                    </a:ext>
                  </a:extLst>
                </p:cNvPr>
                <p:cNvSpPr/>
                <p:nvPr/>
              </p:nvSpPr>
              <p:spPr>
                <a:xfrm rot="5400000">
                  <a:off x="4768277" y="4449634"/>
                  <a:ext cx="45719" cy="47262"/>
                </a:xfrm>
                <a:prstGeom prst="corner">
                  <a:avLst>
                    <a:gd name="adj1" fmla="val 0"/>
                    <a:gd name="adj2" fmla="val 0"/>
                  </a:avLst>
                </a:prstGeom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Arc 63">
                  <a:extLst>
                    <a:ext uri="{FF2B5EF4-FFF2-40B4-BE49-F238E27FC236}">
                      <a16:creationId xmlns:a16="http://schemas.microsoft.com/office/drawing/2014/main" id="{157FF4DC-3F2E-46B7-302A-973F48C250DF}"/>
                    </a:ext>
                  </a:extLst>
                </p:cNvPr>
                <p:cNvSpPr/>
                <p:nvPr/>
              </p:nvSpPr>
              <p:spPr>
                <a:xfrm rot="11404748">
                  <a:off x="4731196" y="4473969"/>
                  <a:ext cx="136545" cy="146893"/>
                </a:xfrm>
                <a:prstGeom prst="arc">
                  <a:avLst/>
                </a:prstGeom>
                <a:ln w="95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4EC595B-749B-550F-7493-BC733CBF1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5091" y="5057740"/>
                    <a:ext cx="108350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/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D96F4A-38F3-02EA-E8A2-2E5FA27B7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3506" y="4616820"/>
                    <a:ext cx="625556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2806D4A-E7ED-D59B-1E18-9712A0507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6535" y="5317801"/>
                    <a:ext cx="649088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979453-9C24-1CF2-D8A1-D4FC7A47B85B}"/>
                </a:ext>
              </a:extLst>
            </p:cNvPr>
            <p:cNvGrpSpPr/>
            <p:nvPr/>
          </p:nvGrpSpPr>
          <p:grpSpPr>
            <a:xfrm>
              <a:off x="3608388" y="1770167"/>
              <a:ext cx="1893837" cy="901048"/>
              <a:chOff x="3608388" y="1770167"/>
              <a:chExt cx="1893837" cy="90104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F510DBD-F583-BF22-6139-BCA2356627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388" y="2082421"/>
                    <a:ext cx="1083502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6C27AB2-6212-E0CC-B4B7-C5FD09614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624" y="2409605"/>
                    <a:ext cx="625556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9930F59-904A-0751-89E7-74FE9EBCA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467" y="1770167"/>
                    <a:ext cx="51975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2C5531D-FAD9-CD68-0BA1-9C401EA27F75}"/>
                  </a:ext>
                </a:extLst>
              </p:cNvPr>
              <p:cNvGrpSpPr/>
              <p:nvPr/>
            </p:nvGrpSpPr>
            <p:grpSpPr>
              <a:xfrm>
                <a:off x="4217257" y="2193639"/>
                <a:ext cx="1112874" cy="287484"/>
                <a:chOff x="4217257" y="2193639"/>
                <a:chExt cx="1112874" cy="28748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3AA2EF-D42E-7C35-4B99-BC62B8A09B84}"/>
                    </a:ext>
                  </a:extLst>
                </p:cNvPr>
                <p:cNvGrpSpPr/>
                <p:nvPr/>
              </p:nvGrpSpPr>
              <p:grpSpPr>
                <a:xfrm>
                  <a:off x="4217257" y="2276284"/>
                  <a:ext cx="655909" cy="204839"/>
                  <a:chOff x="4217257" y="2168454"/>
                  <a:chExt cx="655909" cy="20483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E0FB33B-718F-0A4F-0728-1E289C530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C569BA4D-197E-0451-3F17-C2AB15C53625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DA0AD749-B024-AF0B-7516-9C5876ED1528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712175" y="2212303"/>
                    <a:ext cx="204839" cy="117142"/>
                  </a:xfrm>
                  <a:prstGeom prst="arc">
                    <a:avLst>
                      <a:gd name="adj1" fmla="val 16200000"/>
                      <a:gd name="adj2" fmla="val 194520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1D492E2A-9DC3-F59A-07D7-478ED5E68E66}"/>
                    </a:ext>
                  </a:extLst>
                </p:cNvPr>
                <p:cNvGrpSpPr/>
                <p:nvPr/>
              </p:nvGrpSpPr>
              <p:grpSpPr>
                <a:xfrm>
                  <a:off x="4730691" y="2193639"/>
                  <a:ext cx="599440" cy="236247"/>
                  <a:chOff x="5815532" y="2082141"/>
                  <a:chExt cx="599440" cy="236247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1F31D10-4F51-F5D9-8876-0D86BDD14F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L-Shape 29">
                    <a:extLst>
                      <a:ext uri="{FF2B5EF4-FFF2-40B4-BE49-F238E27FC236}">
                        <a16:creationId xmlns:a16="http://schemas.microsoft.com/office/drawing/2014/main" id="{539833F9-A672-475B-F0F7-9481D82DFFBA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99B59-C213-7CD7-DF3E-4E0C26CB1810}"/>
                </a:ext>
              </a:extLst>
            </p:cNvPr>
            <p:cNvGrpSpPr/>
            <p:nvPr/>
          </p:nvGrpSpPr>
          <p:grpSpPr>
            <a:xfrm>
              <a:off x="6429136" y="4020258"/>
              <a:ext cx="1867360" cy="1271227"/>
              <a:chOff x="6429136" y="4020258"/>
              <a:chExt cx="1867360" cy="127122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Solution</m:t>
                          </m:r>
                          <m:r>
                            <a:rPr lang="en-US" sz="1100" b="0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CCBDE62-6D59-398B-E41C-BFD9B03A44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2994" y="4714610"/>
                    <a:ext cx="1083502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0,−1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DD84A98-2575-C606-ACC6-CE3F095BF2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136" y="5029875"/>
                    <a:ext cx="649088" cy="2616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1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F708137-18CC-F82F-C271-AB70EB23EB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9442" y="4020258"/>
                    <a:ext cx="519758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2000428-3375-9D8A-A38A-27F01EBC6997}"/>
                  </a:ext>
                </a:extLst>
              </p:cNvPr>
              <p:cNvGrpSpPr/>
              <p:nvPr/>
            </p:nvGrpSpPr>
            <p:grpSpPr>
              <a:xfrm>
                <a:off x="6927015" y="4396862"/>
                <a:ext cx="599440" cy="808960"/>
                <a:chOff x="6927015" y="4396862"/>
                <a:chExt cx="599440" cy="808960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1C477DAE-B3CA-AFCE-34E6-A5FA6E4781FF}"/>
                    </a:ext>
                  </a:extLst>
                </p:cNvPr>
                <p:cNvGrpSpPr/>
                <p:nvPr/>
              </p:nvGrpSpPr>
              <p:grpSpPr>
                <a:xfrm>
                  <a:off x="6943703" y="4561645"/>
                  <a:ext cx="219943" cy="644177"/>
                  <a:chOff x="6943703" y="4453815"/>
                  <a:chExt cx="219943" cy="644177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FCC9BE40-98E3-CF3A-53D7-E0D03B9130E3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8" name="L-Shape 47">
                    <a:extLst>
                      <a:ext uri="{FF2B5EF4-FFF2-40B4-BE49-F238E27FC236}">
                        <a16:creationId xmlns:a16="http://schemas.microsoft.com/office/drawing/2014/main" id="{DD028092-1820-155D-BB12-671A7150F8B9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F11C81FC-FB77-BE28-DF22-D9130D5BAEC1}"/>
                      </a:ext>
                    </a:extLst>
                  </p:cNvPr>
                  <p:cNvSpPr/>
                  <p:nvPr/>
                </p:nvSpPr>
                <p:spPr>
                  <a:xfrm rot="3671264">
                    <a:off x="6970913" y="4426605"/>
                    <a:ext cx="165524" cy="219943"/>
                  </a:xfrm>
                  <a:prstGeom prst="arc">
                    <a:avLst>
                      <a:gd name="adj1" fmla="val 15156909"/>
                      <a:gd name="adj2" fmla="val 1087397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0B6D584-61A9-8D7B-F130-51704EA4AE5E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197753"/>
                  <a:chOff x="6929583" y="3192890"/>
                  <a:chExt cx="599440" cy="197753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410D1CC4-8238-1E02-0991-524FAF02B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L-Shape 34">
                    <a:extLst>
                      <a:ext uri="{FF2B5EF4-FFF2-40B4-BE49-F238E27FC236}">
                        <a16:creationId xmlns:a16="http://schemas.microsoft.com/office/drawing/2014/main" id="{17E7934E-4005-D50D-9F05-E416D59AF6E6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3428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139B9D4-5282-A8B9-D491-7B86FF7EA6B8}"/>
              </a:ext>
            </a:extLst>
          </p:cNvPr>
          <p:cNvGrpSpPr/>
          <p:nvPr/>
        </p:nvGrpSpPr>
        <p:grpSpPr>
          <a:xfrm>
            <a:off x="141546" y="107830"/>
            <a:ext cx="11835416" cy="6546969"/>
            <a:chOff x="141546" y="107830"/>
            <a:chExt cx="11835416" cy="654696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4623823B-F7FA-F9B1-A039-800F7BE709B2}"/>
                </a:ext>
              </a:extLst>
            </p:cNvPr>
            <p:cNvSpPr/>
            <p:nvPr/>
          </p:nvSpPr>
          <p:spPr>
            <a:xfrm>
              <a:off x="141546" y="131732"/>
              <a:ext cx="11835415" cy="65230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C20763-ADE1-5BBA-8EC8-A1FBAFF210ED}"/>
                </a:ext>
              </a:extLst>
            </p:cNvPr>
            <p:cNvGrpSpPr/>
            <p:nvPr/>
          </p:nvGrpSpPr>
          <p:grpSpPr>
            <a:xfrm>
              <a:off x="314524" y="107830"/>
              <a:ext cx="5771752" cy="6087533"/>
              <a:chOff x="3210124" y="385233"/>
              <a:chExt cx="5771752" cy="608753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3FEFA5-5AE1-AD81-8518-A0767B490047}"/>
                  </a:ext>
                </a:extLst>
              </p:cNvPr>
              <p:cNvGrpSpPr/>
              <p:nvPr/>
            </p:nvGrpSpPr>
            <p:grpSpPr>
              <a:xfrm>
                <a:off x="3210124" y="385233"/>
                <a:ext cx="5771752" cy="6087533"/>
                <a:chOff x="2390082" y="-369710"/>
                <a:chExt cx="5771752" cy="6087533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59D094C-5838-ADA9-844F-CB0917046E0D}"/>
                    </a:ext>
                  </a:extLst>
                </p:cNvPr>
                <p:cNvGrpSpPr/>
                <p:nvPr/>
              </p:nvGrpSpPr>
              <p:grpSpPr>
                <a:xfrm>
                  <a:off x="2602017" y="-369710"/>
                  <a:ext cx="5175504" cy="6087533"/>
                  <a:chOff x="2602017" y="-369710"/>
                  <a:chExt cx="5175504" cy="6087533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37E4C0D4-1C5D-5BA6-97FD-9A2FDECCA783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194560"/>
                    <a:chOff x="4003439" y="1923571"/>
                    <a:chExt cx="2192681" cy="2194560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2FDF5AA9-48CF-538D-99DC-411BCB318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Isosceles Triangle 83">
                      <a:extLst>
                        <a:ext uri="{FF2B5EF4-FFF2-40B4-BE49-F238E27FC236}">
                          <a16:creationId xmlns:a16="http://schemas.microsoft.com/office/drawing/2014/main" id="{9E5543D9-DAF4-7F55-978E-0C78EE1C159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98840" y="1935872"/>
                      <a:ext cx="1097280" cy="1097280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7E1F860C-6230-7AB3-493F-BE20D976EA4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-369710"/>
                    <a:ext cx="5175504" cy="6087533"/>
                    <a:chOff x="2602017" y="-369710"/>
                    <a:chExt cx="5175504" cy="6087533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2B045CD9-61BE-1763-BA77-0C32DD6E35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-369710"/>
                      <a:ext cx="5175504" cy="6087533"/>
                      <a:chOff x="2602017" y="-369710"/>
                      <a:chExt cx="5175504" cy="6087533"/>
                    </a:xfrm>
                  </p:grpSpPr>
                  <p:cxnSp>
                    <p:nvCxnSpPr>
                      <p:cNvPr id="80" name="Straight Connector 79">
                        <a:extLst>
                          <a:ext uri="{FF2B5EF4-FFF2-40B4-BE49-F238E27FC236}">
                            <a16:creationId xmlns:a16="http://schemas.microsoft.com/office/drawing/2014/main" id="{EBC7F6E8-B117-FB64-3C22-A4D2FD2CF4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789560" y="267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10EDA9FE-A322-8E0B-6012-C86C6B5E4F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96EC9193-B068-78B1-7167-BCC7AD7244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7" name="TextBox 76">
                          <a:extLst>
                            <a:ext uri="{FF2B5EF4-FFF2-40B4-BE49-F238E27FC236}">
                              <a16:creationId xmlns:a16="http://schemas.microsoft.com/office/drawing/2014/main" id="{062B8EC7-08C7-5F2C-1CA2-AA72BA3D3B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≤3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3FF3D2F3-4110-AC61-7252-79D8B10473B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99767" y="3221356"/>
                          <a:ext cx="1137363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09" r="-2674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78" name="TextBox 77">
                          <a:extLst>
                            <a:ext uri="{FF2B5EF4-FFF2-40B4-BE49-F238E27FC236}">
                              <a16:creationId xmlns:a16="http://schemas.microsoft.com/office/drawing/2014/main" id="{30C16F30-3835-68BD-F456-502DE4A35C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9" name="TextBox 78">
                          <a:extLst>
                            <a:ext uri="{FF2B5EF4-FFF2-40B4-BE49-F238E27FC236}">
                              <a16:creationId xmlns:a16="http://schemas.microsoft.com/office/drawing/2014/main" id="{31FD992B-446D-2E90-F838-E99FCF4A21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5C053D47-388C-D349-45B2-4A825E9C945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8EB7132E-6D16-5263-BD25-1FE52B2E2203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A5FA626-2826-919A-4B13-04491680E93E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E665DE77-4569-E60B-6744-DE6EF3A66F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4694DE98-C819-6FF3-6854-87C55E0BF4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4" name="TextBox 63">
                          <a:extLst>
                            <a:ext uri="{FF2B5EF4-FFF2-40B4-BE49-F238E27FC236}">
                              <a16:creationId xmlns:a16="http://schemas.microsoft.com/office/drawing/2014/main" id="{149F9F6B-D522-461E-8CFA-78FE3D378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CC888CD9-45BA-E04C-806F-9BCC1B3B0DC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1C6CD15B-977E-D698-F798-2AC6E5EC7E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D796FDC-B261-ECEF-6C77-1B5B2BC572A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06B93240-322C-2A79-8843-A75E2A43315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1" name="TextBox 10">
                          <a:extLst>
                            <a:ext uri="{FF2B5EF4-FFF2-40B4-BE49-F238E27FC236}">
                              <a16:creationId xmlns:a16="http://schemas.microsoft.com/office/drawing/2014/main" id="{82A3A2E9-5963-D9E4-EDEB-AEF66DD738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2375FA48-CBDD-2C37-C1BA-A924BDAF2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86E2AC25-FF11-E88A-2B05-63A2712C42D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B998AFF8-67B2-C773-8EB1-FFE56CF1DC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>
                      <a:extLst>
                        <a:ext uri="{FF2B5EF4-FFF2-40B4-BE49-F238E27FC236}">
                          <a16:creationId xmlns:a16="http://schemas.microsoft.com/office/drawing/2014/main" id="{26E37D64-866C-D15F-900B-A77BA938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D2F3FDF8-2312-AB59-8B22-08ABB82EB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0D750EC8-F09F-37D9-7998-4A84B56FA5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482513C-BE10-9E37-C0A4-DD13B6863F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4CBABD8C-3E5B-67E4-86EB-F34BD2B5AC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43F7778-7A72-6FD1-9CFD-E7C16DA34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D084A64-A35F-5554-B1FD-9E3269A8B6AE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B1EEBCA-E82E-91B8-65B3-E085FBA9E2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BDFC1252-C91C-B26A-CA38-0B7EA4F471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A093C64-20A8-EDA3-B626-DBB7603E0802}"/>
                  </a:ext>
                </a:extLst>
              </p:cNvPr>
              <p:cNvGrpSpPr/>
              <p:nvPr/>
            </p:nvGrpSpPr>
            <p:grpSpPr>
              <a:xfrm>
                <a:off x="5443300" y="1849018"/>
                <a:ext cx="1390124" cy="854603"/>
                <a:chOff x="5443300" y="1463785"/>
                <a:chExt cx="1390124" cy="854603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94F9FF0-0510-77E2-3C03-CAD8A577BCFE}"/>
                    </a:ext>
                  </a:extLst>
                </p:cNvPr>
                <p:cNvGrpSpPr/>
                <p:nvPr/>
              </p:nvGrpSpPr>
              <p:grpSpPr>
                <a:xfrm>
                  <a:off x="5815532" y="1693841"/>
                  <a:ext cx="599440" cy="624547"/>
                  <a:chOff x="5815532" y="1693841"/>
                  <a:chExt cx="599440" cy="624547"/>
                </a:xfrm>
              </p:grpSpPr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1075226-1B3E-0B6D-177F-3A4E3AFE4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5903843" y="16938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AE8FFB4-B2F3-BE91-8193-1E5E7C215C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6115252" y="1782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L-Shape 52">
                    <a:extLst>
                      <a:ext uri="{FF2B5EF4-FFF2-40B4-BE49-F238E27FC236}">
                        <a16:creationId xmlns:a16="http://schemas.microsoft.com/office/drawing/2014/main" id="{D59FB412-B6B0-1496-7FA6-D02F144D2601}"/>
                      </a:ext>
                    </a:extLst>
                  </p:cNvPr>
                  <p:cNvSpPr/>
                  <p:nvPr/>
                </p:nvSpPr>
                <p:spPr>
                  <a:xfrm rot="13500000">
                    <a:off x="5921398" y="227189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L-Shape 53">
                    <a:extLst>
                      <a:ext uri="{FF2B5EF4-FFF2-40B4-BE49-F238E27FC236}">
                        <a16:creationId xmlns:a16="http://schemas.microsoft.com/office/drawing/2014/main" id="{B1FDBE1B-E05B-2F8D-72D3-2018D3347A2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51240" y="224461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B78A121B-3FA0-5E3C-D707-CD5BE12F2D35}"/>
                      </a:ext>
                    </a:extLst>
                  </p:cNvPr>
                  <p:cNvSpPr/>
                  <p:nvPr/>
                </p:nvSpPr>
                <p:spPr>
                  <a:xfrm rot="20331111">
                    <a:off x="5912894" y="2109044"/>
                    <a:ext cx="88261" cy="96302"/>
                  </a:xfrm>
                  <a:prstGeom prst="arc">
                    <a:avLst>
                      <a:gd name="adj1" fmla="val 14614921"/>
                      <a:gd name="adj2" fmla="val 0"/>
                    </a:avLst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1B5B76A0-65B6-F5BD-A8F8-FC7024FC1A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64DE523-2D0F-5C1C-7BA3-4F1BC2057D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3300" y="146378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07B4137-0D49-7775-118A-5C8ECA9FD5F0}"/>
                  </a:ext>
                </a:extLst>
              </p:cNvPr>
              <p:cNvGrpSpPr/>
              <p:nvPr/>
            </p:nvGrpSpPr>
            <p:grpSpPr>
              <a:xfrm>
                <a:off x="6929583" y="3463778"/>
                <a:ext cx="1725554" cy="380782"/>
                <a:chOff x="6929583" y="3078545"/>
                <a:chExt cx="1725554" cy="38078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F430A60-A1C4-E250-5C99-725C82C2BA5A}"/>
                    </a:ext>
                  </a:extLst>
                </p:cNvPr>
                <p:cNvGrpSpPr/>
                <p:nvPr/>
              </p:nvGrpSpPr>
              <p:grpSpPr>
                <a:xfrm>
                  <a:off x="6929583" y="3192890"/>
                  <a:ext cx="684767" cy="266437"/>
                  <a:chOff x="6929583" y="3192890"/>
                  <a:chExt cx="684767" cy="266437"/>
                </a:xfrm>
              </p:grpSpPr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070F5FD-CD7C-FDFD-B0F1-FEFB5D35A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3500000">
                    <a:off x="7229303" y="2893170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L-Shape 44">
                    <a:extLst>
                      <a:ext uri="{FF2B5EF4-FFF2-40B4-BE49-F238E27FC236}">
                        <a16:creationId xmlns:a16="http://schemas.microsoft.com/office/drawing/2014/main" id="{71A7E864-21C9-0CD7-9FB9-666B7700D7E3}"/>
                      </a:ext>
                    </a:extLst>
                  </p:cNvPr>
                  <p:cNvSpPr/>
                  <p:nvPr/>
                </p:nvSpPr>
                <p:spPr>
                  <a:xfrm rot="8100000">
                    <a:off x="6994943" y="334338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6BA014D7-7C36-9D65-5069-6FA75BE07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30" y="310334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L-Shape 46">
                    <a:extLst>
                      <a:ext uri="{FF2B5EF4-FFF2-40B4-BE49-F238E27FC236}">
                        <a16:creationId xmlns:a16="http://schemas.microsoft.com/office/drawing/2014/main" id="{382F59A4-FE02-96ED-4B07-D061DE60E8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21661" y="3412837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Arc 47">
                    <a:extLst>
                      <a:ext uri="{FF2B5EF4-FFF2-40B4-BE49-F238E27FC236}">
                        <a16:creationId xmlns:a16="http://schemas.microsoft.com/office/drawing/2014/main" id="{9F73A03D-BB77-5E6C-C6C8-1CD7925EB2DD}"/>
                      </a:ext>
                    </a:extLst>
                  </p:cNvPr>
                  <p:cNvSpPr/>
                  <p:nvPr/>
                </p:nvSpPr>
                <p:spPr>
                  <a:xfrm>
                    <a:off x="7162198" y="3280423"/>
                    <a:ext cx="45719" cy="17106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AB7D6991-8CCC-65F6-5F6A-D3C7E8DABB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No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Integer</m:t>
                            </m:r>
                            <m: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F08DBC3-D41D-F83C-FA20-D6256E9838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5013" y="3078545"/>
                      <a:ext cx="1390124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89002C-4263-8F76-1276-E5CC9DA81B6B}"/>
                  </a:ext>
                </a:extLst>
              </p:cNvPr>
              <p:cNvGrpSpPr/>
              <p:nvPr/>
            </p:nvGrpSpPr>
            <p:grpSpPr>
              <a:xfrm>
                <a:off x="4767202" y="2631587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5D1A36-B6AB-72A2-BBE2-C17F9F1275E3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B362334-B528-5818-3BBC-3EB8554DC171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4F0B5EC-BF1E-88A1-BFCF-13A0044D0023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3DA5B0-D80C-ABF4-4D6A-2F01E0FA4DD7}"/>
                  </a:ext>
                </a:extLst>
              </p:cNvPr>
              <p:cNvGrpSpPr/>
              <p:nvPr/>
            </p:nvGrpSpPr>
            <p:grpSpPr>
              <a:xfrm>
                <a:off x="3729247" y="2005917"/>
                <a:ext cx="1569927" cy="942701"/>
                <a:chOff x="3729247" y="2005917"/>
                <a:chExt cx="1569927" cy="94270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DC54AA8D-70C8-6312-5E95-BECAF0A26B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9247" y="2277905"/>
                      <a:ext cx="1083502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FD7DE2-9BEC-1D79-8483-0C683609D810}"/>
                    </a:ext>
                  </a:extLst>
                </p:cNvPr>
                <p:cNvGrpSpPr/>
                <p:nvPr/>
              </p:nvGrpSpPr>
              <p:grpSpPr>
                <a:xfrm>
                  <a:off x="4217257" y="2083307"/>
                  <a:ext cx="649631" cy="685005"/>
                  <a:chOff x="4217257" y="1698074"/>
                  <a:chExt cx="649631" cy="685005"/>
                </a:xfrm>
              </p:grpSpPr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7CCA48D9-7555-DF58-710E-B70D4B72F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815775" y="169807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1C754259-92E1-8F09-6BBD-4A5F0A244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6977" y="1995149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L-Shape 35">
                    <a:extLst>
                      <a:ext uri="{FF2B5EF4-FFF2-40B4-BE49-F238E27FC236}">
                        <a16:creationId xmlns:a16="http://schemas.microsoft.com/office/drawing/2014/main" id="{850B66C6-E998-8FE0-FAF1-75646C120EA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1169" y="225049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L-Shape 36">
                    <a:extLst>
                      <a:ext uri="{FF2B5EF4-FFF2-40B4-BE49-F238E27FC236}">
                        <a16:creationId xmlns:a16="http://schemas.microsoft.com/office/drawing/2014/main" id="{17D18EE2-9975-0F6E-F6C5-3CA29E660EC1}"/>
                      </a:ext>
                    </a:extLst>
                  </p:cNvPr>
                  <p:cNvSpPr/>
                  <p:nvPr/>
                </p:nvSpPr>
                <p:spPr>
                  <a:xfrm>
                    <a:off x="4767119" y="2295851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830ABFE9-5058-811E-62C5-42FA33B6C9CE}"/>
                      </a:ext>
                    </a:extLst>
                  </p:cNvPr>
                  <p:cNvSpPr/>
                  <p:nvPr/>
                </p:nvSpPr>
                <p:spPr>
                  <a:xfrm rot="16912483">
                    <a:off x="4667730" y="2222089"/>
                    <a:ext cx="204839" cy="117142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0078DBF-C42B-8EB0-0697-6F557162B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687008"/>
                      <a:ext cx="625556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E409C94-DC6B-F753-483D-C90882D026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416" y="2005917"/>
                      <a:ext cx="519758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2AFAEE8-8204-7DB5-BDF0-9886354F7D26}"/>
                  </a:ext>
                </a:extLst>
              </p:cNvPr>
              <p:cNvGrpSpPr/>
              <p:nvPr/>
            </p:nvGrpSpPr>
            <p:grpSpPr>
              <a:xfrm>
                <a:off x="3655091" y="4616820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79D23C72-41BC-15AB-0BE0-412050B1C511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61987" cy="651639"/>
                  <a:chOff x="4218454" y="4450405"/>
                  <a:chExt cx="661987" cy="651639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2F3CC4B5-7B0C-2003-5092-5149F51704A2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30A41B5-5E7E-85CA-F284-077362B243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L-Shape 26">
                    <a:extLst>
                      <a:ext uri="{FF2B5EF4-FFF2-40B4-BE49-F238E27FC236}">
                        <a16:creationId xmlns:a16="http://schemas.microsoft.com/office/drawing/2014/main" id="{15815B13-714A-F2A2-F15E-B16978B7EB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L-Shape 27">
                    <a:extLst>
                      <a:ext uri="{FF2B5EF4-FFF2-40B4-BE49-F238E27FC236}">
                        <a16:creationId xmlns:a16="http://schemas.microsoft.com/office/drawing/2014/main" id="{8519030E-5466-A135-D189-B4C9630201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0CAB651C-38E9-7BEE-76EB-E34E8B275D14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43896" y="4455364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A760F31-E16D-057D-9AF2-564EDA3F5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88D887B-CFB4-2EFF-1768-654CC819EE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55CE60E-0E2A-FA64-50EA-E01CB34D35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E32C08-704C-7A28-98A9-86FC8CF28724}"/>
                  </a:ext>
                </a:extLst>
              </p:cNvPr>
              <p:cNvGrpSpPr/>
              <p:nvPr/>
            </p:nvGrpSpPr>
            <p:grpSpPr>
              <a:xfrm>
                <a:off x="6429136" y="4622899"/>
                <a:ext cx="1779739" cy="945989"/>
                <a:chOff x="6429136" y="4622899"/>
                <a:chExt cx="1779739" cy="94598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599DC1C-7A6A-2327-6CA3-68EA6034779C}"/>
                    </a:ext>
                  </a:extLst>
                </p:cNvPr>
                <p:cNvGrpSpPr/>
                <p:nvPr/>
              </p:nvGrpSpPr>
              <p:grpSpPr>
                <a:xfrm>
                  <a:off x="6934547" y="4829783"/>
                  <a:ext cx="679849" cy="653442"/>
                  <a:chOff x="6934547" y="4444550"/>
                  <a:chExt cx="679849" cy="653442"/>
                </a:xfrm>
              </p:grpSpPr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089A22BC-7B7D-9746-46D7-B253CB8E50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314676" y="4198833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L-Shape 16">
                    <a:extLst>
                      <a:ext uri="{FF2B5EF4-FFF2-40B4-BE49-F238E27FC236}">
                        <a16:creationId xmlns:a16="http://schemas.microsoft.com/office/drawing/2014/main" id="{42140E51-9988-EF3C-F0D9-7B376E6197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024557" y="4444550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3332CD33-9CC4-01F4-8609-CC909EE109C9}"/>
                      </a:ext>
                    </a:extLst>
                  </p:cNvPr>
                  <p:cNvCxnSpPr/>
                  <p:nvPr/>
                </p:nvCxnSpPr>
                <p:spPr>
                  <a:xfrm>
                    <a:off x="7018036" y="4498552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L-Shape 18">
                    <a:extLst>
                      <a:ext uri="{FF2B5EF4-FFF2-40B4-BE49-F238E27FC236}">
                        <a16:creationId xmlns:a16="http://schemas.microsoft.com/office/drawing/2014/main" id="{FFE063F3-5841-254A-078C-6AAF573425F8}"/>
                      </a:ext>
                    </a:extLst>
                  </p:cNvPr>
                  <p:cNvSpPr/>
                  <p:nvPr/>
                </p:nvSpPr>
                <p:spPr>
                  <a:xfrm>
                    <a:off x="6965494" y="4507658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67F54DE5-BBFF-D2EE-0D84-BE41038010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961757" y="4432569"/>
                    <a:ext cx="165524" cy="21994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EF4A1B36-A2A1-44FC-B0C8-D90E143CBE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25373" y="5065672"/>
                      <a:ext cx="1083502" cy="26161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EA5F2C6-EC00-BC5D-900C-3B389EDDA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307278"/>
                      <a:ext cx="64908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13C7FDB-6ADE-2C6D-A884-81E5BA0B5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3305" y="4622899"/>
                      <a:ext cx="519758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C99F626-7005-0DA5-114D-2DF10A3133D1}"/>
                </a:ext>
              </a:extLst>
            </p:cNvPr>
            <p:cNvGrpSpPr/>
            <p:nvPr/>
          </p:nvGrpSpPr>
          <p:grpSpPr>
            <a:xfrm>
              <a:off x="6205210" y="456044"/>
              <a:ext cx="5771752" cy="6119319"/>
              <a:chOff x="3210124" y="456044"/>
              <a:chExt cx="5771752" cy="61193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2779B3B-FB61-1AA1-63FB-2C29D0199B48}"/>
                  </a:ext>
                </a:extLst>
              </p:cNvPr>
              <p:cNvGrpSpPr/>
              <p:nvPr/>
            </p:nvGrpSpPr>
            <p:grpSpPr>
              <a:xfrm>
                <a:off x="3210124" y="456044"/>
                <a:ext cx="5771752" cy="6119319"/>
                <a:chOff x="2390082" y="-21496"/>
                <a:chExt cx="5771752" cy="6119319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1D59AC63-8F71-EA05-ABDF-10A45E1317D9}"/>
                    </a:ext>
                  </a:extLst>
                </p:cNvPr>
                <p:cNvGrpSpPr/>
                <p:nvPr/>
              </p:nvGrpSpPr>
              <p:grpSpPr>
                <a:xfrm>
                  <a:off x="2602017" y="10290"/>
                  <a:ext cx="5175504" cy="6087533"/>
                  <a:chOff x="2602017" y="10290"/>
                  <a:chExt cx="5175504" cy="6087533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F4974B87-EB4E-41FD-00D1-986F2D9F9385}"/>
                      </a:ext>
                    </a:extLst>
                  </p:cNvPr>
                  <p:cNvGrpSpPr/>
                  <p:nvPr/>
                </p:nvGrpSpPr>
                <p:grpSpPr>
                  <a:xfrm>
                    <a:off x="4003439" y="1923571"/>
                    <a:ext cx="2192681" cy="2204143"/>
                    <a:chOff x="4003439" y="1923571"/>
                    <a:chExt cx="2192681" cy="2204143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85FB126-9B42-E1E2-B725-A90C02114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3439" y="1923571"/>
                      <a:ext cx="2190712" cy="2194560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Isosceles Triangle 182">
                      <a:extLst>
                        <a:ext uri="{FF2B5EF4-FFF2-40B4-BE49-F238E27FC236}">
                          <a16:creationId xmlns:a16="http://schemas.microsoft.com/office/drawing/2014/main" id="{31A9A6D5-157E-28FC-CFE2-5E22D172EB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004276" y="1935870"/>
                      <a:ext cx="2191844" cy="2191844"/>
                    </a:xfrm>
                    <a:prstGeom prst="triangle">
                      <a:avLst>
                        <a:gd name="adj" fmla="val 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501786AF-6C34-3064-0331-08F6253283AA}"/>
                      </a:ext>
                    </a:extLst>
                  </p:cNvPr>
                  <p:cNvGrpSpPr/>
                  <p:nvPr/>
                </p:nvGrpSpPr>
                <p:grpSpPr>
                  <a:xfrm>
                    <a:off x="2602017" y="10290"/>
                    <a:ext cx="5175504" cy="6087533"/>
                    <a:chOff x="2602017" y="10290"/>
                    <a:chExt cx="5175504" cy="6087533"/>
                  </a:xfrm>
                </p:grpSpPr>
                <p:grpSp>
                  <p:nvGrpSpPr>
                    <p:cNvPr id="175" name="Group 174">
                      <a:extLst>
                        <a:ext uri="{FF2B5EF4-FFF2-40B4-BE49-F238E27FC236}">
                          <a16:creationId xmlns:a16="http://schemas.microsoft.com/office/drawing/2014/main" id="{DF7B82CD-3EB5-28B9-1E3D-1E9B6E1D90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2017" y="10290"/>
                      <a:ext cx="5175504" cy="6087533"/>
                      <a:chOff x="2602017" y="10290"/>
                      <a:chExt cx="5175504" cy="6087533"/>
                    </a:xfrm>
                  </p:grpSpPr>
                  <p:cxnSp>
                    <p:nvCxnSpPr>
                      <p:cNvPr id="179" name="Straight Connector 178">
                        <a:extLst>
                          <a:ext uri="{FF2B5EF4-FFF2-40B4-BE49-F238E27FC236}">
                            <a16:creationId xmlns:a16="http://schemas.microsoft.com/office/drawing/2014/main" id="{08EA5F8E-6D6D-5975-7DEA-20FDD8AD54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2700000">
                        <a:off x="2077605" y="3054057"/>
                        <a:ext cx="6087533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0" name="Straight Connector 179">
                        <a:extLst>
                          <a:ext uri="{FF2B5EF4-FFF2-40B4-BE49-F238E27FC236}">
                            <a16:creationId xmlns:a16="http://schemas.microsoft.com/office/drawing/2014/main" id="{52335E3E-594A-294C-0D5D-19405FFC30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02017" y="1925159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1" name="Straight Connector 180">
                        <a:extLst>
                          <a:ext uri="{FF2B5EF4-FFF2-40B4-BE49-F238E27FC236}">
                            <a16:creationId xmlns:a16="http://schemas.microsoft.com/office/drawing/2014/main" id="{DD7B5888-38B1-572A-068A-31F8B67C8C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3610337" y="3078224"/>
                        <a:ext cx="517550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76" name="TextBox 175">
                          <a:extLst>
                            <a:ext uri="{FF2B5EF4-FFF2-40B4-BE49-F238E27FC236}">
                              <a16:creationId xmlns:a16="http://schemas.microsoft.com/office/drawing/2014/main" id="{BCDC06CA-759E-22B4-9505-C4F27D7F462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98795" y="2654256"/>
                          <a:ext cx="938590" cy="21544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l="-1948" r="-3896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77" name="TextBox 176">
                          <a:extLst>
                            <a:ext uri="{FF2B5EF4-FFF2-40B4-BE49-F238E27FC236}">
                              <a16:creationId xmlns:a16="http://schemas.microsoft.com/office/drawing/2014/main" id="{DB03F547-6172-9D9A-3D74-6A21ECC594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45896" y="1073857"/>
                          <a:ext cx="546945" cy="215444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333" r="-6667" b="-1111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78" name="TextBox 177">
                          <a:extLst>
                            <a:ext uri="{FF2B5EF4-FFF2-40B4-BE49-F238E27FC236}">
                              <a16:creationId xmlns:a16="http://schemas.microsoft.com/office/drawing/2014/main" id="{30CD19ED-92EC-AC48-1C77-AFDB40F7827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12249" y="1665930"/>
                          <a:ext cx="551112" cy="21544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l="-4444" r="-7778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0511F8A-A8D8-F971-77D4-7EA83025F78A}"/>
                    </a:ext>
                  </a:extLst>
                </p:cNvPr>
                <p:cNvGrpSpPr/>
                <p:nvPr/>
              </p:nvGrpSpPr>
              <p:grpSpPr>
                <a:xfrm>
                  <a:off x="2390082" y="311684"/>
                  <a:ext cx="5771752" cy="5387439"/>
                  <a:chOff x="2390082" y="311684"/>
                  <a:chExt cx="5771752" cy="5387439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B1A314F-5BE5-8E7B-4E39-2703BCFEB0EA}"/>
                      </a:ext>
                    </a:extLst>
                  </p:cNvPr>
                  <p:cNvGrpSpPr/>
                  <p:nvPr/>
                </p:nvGrpSpPr>
                <p:grpSpPr>
                  <a:xfrm>
                    <a:off x="2390082" y="311684"/>
                    <a:ext cx="5387439" cy="5387439"/>
                    <a:chOff x="2390082" y="311684"/>
                    <a:chExt cx="5387439" cy="5387439"/>
                  </a:xfrm>
                </p:grpSpPr>
                <p:cxnSp>
                  <p:nvCxnSpPr>
                    <p:cNvPr id="161" name="Straight Arrow Connector 160">
                      <a:extLst>
                        <a:ext uri="{FF2B5EF4-FFF2-40B4-BE49-F238E27FC236}">
                          <a16:creationId xmlns:a16="http://schemas.microsoft.com/office/drawing/2014/main" id="{DCA2238B-1D88-64C9-71A8-9909FC302C3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90082" y="4128843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Arrow Connector 161">
                      <a:extLst>
                        <a:ext uri="{FF2B5EF4-FFF2-40B4-BE49-F238E27FC236}">
                          <a16:creationId xmlns:a16="http://schemas.microsoft.com/office/drawing/2014/main" id="{2302AEAB-5601-F59F-186D-2D6C117312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300957" y="3005404"/>
                      <a:ext cx="5387439" cy="0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63" name="TextBox 162">
                          <a:extLst>
                            <a:ext uri="{FF2B5EF4-FFF2-40B4-BE49-F238E27FC236}">
                              <a16:creationId xmlns:a16="http://schemas.microsoft.com/office/drawing/2014/main" id="{37EDE696-59EA-0449-56C3-AD1D6F17FB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05401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64" name="TextBox 163">
                          <a:extLst>
                            <a:ext uri="{FF2B5EF4-FFF2-40B4-BE49-F238E27FC236}">
                              <a16:creationId xmlns:a16="http://schemas.microsoft.com/office/drawing/2014/main" id="{5EEF59E6-69BC-DB10-4EE4-CC5D5479D72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13382" y="4084027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>
                    <p:sp>
                      <p:nvSpPr>
                        <p:cNvPr id="165" name="TextBox 164">
                          <a:extLst>
                            <a:ext uri="{FF2B5EF4-FFF2-40B4-BE49-F238E27FC236}">
                              <a16:creationId xmlns:a16="http://schemas.microsoft.com/office/drawing/2014/main" id="{2743D93F-9A65-F53C-3ED8-F5B4983A8F1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63648" y="1741042"/>
                          <a:ext cx="365806" cy="369332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66" name="Straight Connector 165">
                      <a:extLst>
                        <a:ext uri="{FF2B5EF4-FFF2-40B4-BE49-F238E27FC236}">
                          <a16:creationId xmlns:a16="http://schemas.microsoft.com/office/drawing/2014/main" id="{EB35679A-AC70-2199-2FB3-4ABE69C446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5708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>
                      <a:extLst>
                        <a:ext uri="{FF2B5EF4-FFF2-40B4-BE49-F238E27FC236}">
                          <a16:creationId xmlns:a16="http://schemas.microsoft.com/office/drawing/2014/main" id="{93637860-2960-4384-0EAC-17C5F83E50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6144621" y="4081727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>
                      <a:extLst>
                        <a:ext uri="{FF2B5EF4-FFF2-40B4-BE49-F238E27FC236}">
                          <a16:creationId xmlns:a16="http://schemas.microsoft.com/office/drawing/2014/main" id="{B835B154-95D6-E665-1FA3-4EF2E54CAA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072113" y="4106695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86E6A45F-2D06-2059-3084-9255778C46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7254900" y="4109344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EB6B9E89-F4B5-78BF-A556-F224FD074D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3022520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C1E0C64A-6EB9-6F26-900B-5F33A55EF9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929" y="827898"/>
                      <a:ext cx="5486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E1CE6F91-821A-C42C-CFDA-48F91AD51B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86208" y="1926765"/>
                      <a:ext cx="10693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5136BA79-E4B8-DD81-D762-3D4A8F66F4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1067" y="3933465"/>
                        <a:ext cx="4607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A7E0CA8-E1D8-2D47-2FD2-B40FE6A83EC2}"/>
                    </a:ext>
                  </a:extLst>
                </p:cNvPr>
                <p:cNvSpPr txBox="1"/>
                <p:nvPr/>
              </p:nvSpPr>
              <p:spPr>
                <a:xfrm>
                  <a:off x="7679267" y="10541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CD9A7118-130D-D8D3-A0A9-6976CAB07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163" y="-21496"/>
                      <a:ext cx="466090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C73054D-80FB-8270-3157-DB49FF81C19C}"/>
                  </a:ext>
                </a:extLst>
              </p:cNvPr>
              <p:cNvGrpSpPr/>
              <p:nvPr/>
            </p:nvGrpSpPr>
            <p:grpSpPr>
              <a:xfrm>
                <a:off x="4767202" y="2354184"/>
                <a:ext cx="2302970" cy="2307194"/>
                <a:chOff x="3947160" y="1876644"/>
                <a:chExt cx="2302970" cy="2307194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1BDD2E3D-37BA-B3FA-59D5-FECEFB72552A}"/>
                    </a:ext>
                  </a:extLst>
                </p:cNvPr>
                <p:cNvSpPr/>
                <p:nvPr/>
              </p:nvSpPr>
              <p:spPr>
                <a:xfrm>
                  <a:off x="3947160" y="4082318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D40DB090-E781-FDA9-9036-86B640A26C5C}"/>
                    </a:ext>
                  </a:extLst>
                </p:cNvPr>
                <p:cNvSpPr/>
                <p:nvPr/>
              </p:nvSpPr>
              <p:spPr>
                <a:xfrm>
                  <a:off x="6148610" y="4077146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C69D68E-ABA9-0D50-2FA2-FE7747D02598}"/>
                    </a:ext>
                  </a:extLst>
                </p:cNvPr>
                <p:cNvSpPr/>
                <p:nvPr/>
              </p:nvSpPr>
              <p:spPr>
                <a:xfrm>
                  <a:off x="3947160" y="1876644"/>
                  <a:ext cx="101520" cy="101520"/>
                </a:xfrm>
                <a:prstGeom prst="ellipse">
                  <a:avLst/>
                </a:prstGeom>
                <a:solidFill>
                  <a:srgbClr val="00B05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7BF910C-0D1A-1DA0-2376-2AA1A6E37BAF}"/>
                  </a:ext>
                </a:extLst>
              </p:cNvPr>
              <p:cNvGrpSpPr/>
              <p:nvPr/>
            </p:nvGrpSpPr>
            <p:grpSpPr>
              <a:xfrm>
                <a:off x="3655091" y="4339417"/>
                <a:ext cx="1770532" cy="962591"/>
                <a:chOff x="3655091" y="4616820"/>
                <a:chExt cx="1770532" cy="962591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B5FBB991-27EE-DD0F-46D3-FB15F839A7C7}"/>
                    </a:ext>
                  </a:extLst>
                </p:cNvPr>
                <p:cNvGrpSpPr/>
                <p:nvPr/>
              </p:nvGrpSpPr>
              <p:grpSpPr>
                <a:xfrm>
                  <a:off x="4218454" y="4835638"/>
                  <a:ext cx="649978" cy="651639"/>
                  <a:chOff x="4218454" y="4450405"/>
                  <a:chExt cx="649978" cy="651639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CA37D1D3-5B2B-614C-ED87-5F7626B0ACAC}"/>
                      </a:ext>
                    </a:extLst>
                  </p:cNvPr>
                  <p:cNvCxnSpPr/>
                  <p:nvPr/>
                </p:nvCxnSpPr>
                <p:spPr>
                  <a:xfrm>
                    <a:off x="4814718" y="4502604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3A5E7E30-D253-8163-7FAD-6CBC517F87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518174" y="4200421"/>
                    <a:ext cx="0" cy="599440"/>
                  </a:xfrm>
                  <a:prstGeom prst="straightConnector1">
                    <a:avLst/>
                  </a:prstGeom>
                  <a:ln w="19050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L-Shape 148">
                    <a:extLst>
                      <a:ext uri="{FF2B5EF4-FFF2-40B4-BE49-F238E27FC236}">
                        <a16:creationId xmlns:a16="http://schemas.microsoft.com/office/drawing/2014/main" id="{27661662-A82A-C998-2CB2-A7FA288B885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21941" y="4504133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L-Shape 149">
                    <a:extLst>
                      <a:ext uri="{FF2B5EF4-FFF2-40B4-BE49-F238E27FC236}">
                        <a16:creationId xmlns:a16="http://schemas.microsoft.com/office/drawing/2014/main" id="{6E927365-A17B-A979-1DC3-CF4BA703F5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68277" y="4449634"/>
                    <a:ext cx="45719" cy="47262"/>
                  </a:xfrm>
                  <a:prstGeom prst="corner">
                    <a:avLst>
                      <a:gd name="adj1" fmla="val 0"/>
                      <a:gd name="adj2" fmla="val 0"/>
                    </a:avLst>
                  </a:prstGeom>
                  <a:solidFill>
                    <a:srgbClr val="C00000"/>
                  </a:solidFill>
                  <a:ln w="952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Arc 150">
                    <a:extLst>
                      <a:ext uri="{FF2B5EF4-FFF2-40B4-BE49-F238E27FC236}">
                        <a16:creationId xmlns:a16="http://schemas.microsoft.com/office/drawing/2014/main" id="{45B1001A-DF07-9BB8-E8F8-38E68258DD99}"/>
                      </a:ext>
                    </a:extLst>
                  </p:cNvPr>
                  <p:cNvSpPr/>
                  <p:nvPr/>
                </p:nvSpPr>
                <p:spPr>
                  <a:xfrm rot="11404748">
                    <a:off x="4731196" y="4473969"/>
                    <a:ext cx="136545" cy="146893"/>
                  </a:xfrm>
                  <a:prstGeom prst="arc">
                    <a:avLst/>
                  </a:prstGeom>
                  <a:ln w="952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7AE57A26-356C-0F1C-01F8-595B8F2D2D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5091" y="5057740"/>
                      <a:ext cx="1083502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BD582AA2-90D6-C41A-BE7C-E3010FCDBE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3506" y="4616820"/>
                      <a:ext cx="625556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A0AF05BA-62B5-9256-CA4E-E1F5BF798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6535" y="5317801"/>
                      <a:ext cx="649088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2192437-FA9E-54CD-7D4A-482D2865A631}"/>
                  </a:ext>
                </a:extLst>
              </p:cNvPr>
              <p:cNvGrpSpPr/>
              <p:nvPr/>
            </p:nvGrpSpPr>
            <p:grpSpPr>
              <a:xfrm>
                <a:off x="3608388" y="1770167"/>
                <a:ext cx="1893837" cy="901048"/>
                <a:chOff x="3608388" y="1770167"/>
                <a:chExt cx="1893837" cy="90104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BB5A5BC9-3608-B87E-6A3E-CAD8B88041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BB5A5BC9-3608-B87E-6A3E-CAD8B88041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8388" y="2082421"/>
                      <a:ext cx="1083502" cy="26161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AAD0606B-C813-78F9-5BC6-E7F4B054E5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624" y="2409605"/>
                      <a:ext cx="6255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AAD0606B-C813-78F9-5BC6-E7F4B054E5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624" y="2409605"/>
                      <a:ext cx="625556" cy="26161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ABBABD4E-4702-18A1-CC2D-4841D3030F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ABBABD4E-4702-18A1-CC2D-4841D3030F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2467" y="1770167"/>
                      <a:ext cx="519758" cy="26161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E06F6B0D-D76F-C708-1C9B-051943BB48E7}"/>
                    </a:ext>
                  </a:extLst>
                </p:cNvPr>
                <p:cNvGrpSpPr/>
                <p:nvPr/>
              </p:nvGrpSpPr>
              <p:grpSpPr>
                <a:xfrm>
                  <a:off x="4217257" y="2193639"/>
                  <a:ext cx="1112874" cy="287484"/>
                  <a:chOff x="4217257" y="2193639"/>
                  <a:chExt cx="1112874" cy="287484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2E81498D-2E54-1F04-C7B2-3699247BBF2B}"/>
                      </a:ext>
                    </a:extLst>
                  </p:cNvPr>
                  <p:cNvGrpSpPr/>
                  <p:nvPr/>
                </p:nvGrpSpPr>
                <p:grpSpPr>
                  <a:xfrm>
                    <a:off x="4217257" y="2276284"/>
                    <a:ext cx="655909" cy="204839"/>
                    <a:chOff x="4217257" y="2168454"/>
                    <a:chExt cx="655909" cy="204839"/>
                  </a:xfrm>
                </p:grpSpPr>
                <p:cxnSp>
                  <p:nvCxnSpPr>
                    <p:cNvPr id="140" name="Straight Arrow Connector 139">
                      <a:extLst>
                        <a:ext uri="{FF2B5EF4-FFF2-40B4-BE49-F238E27FC236}">
                          <a16:creationId xmlns:a16="http://schemas.microsoft.com/office/drawing/2014/main" id="{350D2329-F29D-6D01-7CC4-A50D85A2A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4516977" y="1995149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1" name="L-Shape 140">
                      <a:extLst>
                        <a:ext uri="{FF2B5EF4-FFF2-40B4-BE49-F238E27FC236}">
                          <a16:creationId xmlns:a16="http://schemas.microsoft.com/office/drawing/2014/main" id="{D5281476-9F26-14C9-4831-093657660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7119" y="229585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Arc 141">
                      <a:extLst>
                        <a:ext uri="{FF2B5EF4-FFF2-40B4-BE49-F238E27FC236}">
                          <a16:creationId xmlns:a16="http://schemas.microsoft.com/office/drawing/2014/main" id="{CB4FFFC9-D05E-D01B-7F88-5C3BDFF41571}"/>
                        </a:ext>
                      </a:extLst>
                    </p:cNvPr>
                    <p:cNvSpPr/>
                    <p:nvPr/>
                  </p:nvSpPr>
                  <p:spPr>
                    <a:xfrm rot="16912483">
                      <a:off x="4712175" y="2212303"/>
                      <a:ext cx="204839" cy="117142"/>
                    </a:xfrm>
                    <a:prstGeom prst="arc">
                      <a:avLst>
                        <a:gd name="adj1" fmla="val 16200000"/>
                        <a:gd name="adj2" fmla="val 194520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CFF2352B-4E38-B997-5A0A-AC4971FDCA36}"/>
                      </a:ext>
                    </a:extLst>
                  </p:cNvPr>
                  <p:cNvGrpSpPr/>
                  <p:nvPr/>
                </p:nvGrpSpPr>
                <p:grpSpPr>
                  <a:xfrm>
                    <a:off x="4730691" y="2193639"/>
                    <a:ext cx="599440" cy="236247"/>
                    <a:chOff x="5815532" y="2082141"/>
                    <a:chExt cx="599440" cy="236247"/>
                  </a:xfrm>
                </p:grpSpPr>
                <p:cxnSp>
                  <p:nvCxnSpPr>
                    <p:cNvPr id="138" name="Straight Arrow Connector 137">
                      <a:extLst>
                        <a:ext uri="{FF2B5EF4-FFF2-40B4-BE49-F238E27FC236}">
                          <a16:creationId xmlns:a16="http://schemas.microsoft.com/office/drawing/2014/main" id="{2972C7C1-9350-4987-CA8C-CBBB58A724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6115252" y="1782421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L-Shape 138">
                      <a:extLst>
                        <a:ext uri="{FF2B5EF4-FFF2-40B4-BE49-F238E27FC236}">
                          <a16:creationId xmlns:a16="http://schemas.microsoft.com/office/drawing/2014/main" id="{B0E6A081-EA3E-BF83-3EEA-627FAA159359}"/>
                        </a:ext>
                      </a:extLst>
                    </p:cNvPr>
                    <p:cNvSpPr/>
                    <p:nvPr/>
                  </p:nvSpPr>
                  <p:spPr>
                    <a:xfrm rot="13500000">
                      <a:off x="5921398" y="227189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360B8ACE-99C8-EE17-65A2-97EB3B164382}"/>
                  </a:ext>
                </a:extLst>
              </p:cNvPr>
              <p:cNvGrpSpPr/>
              <p:nvPr/>
            </p:nvGrpSpPr>
            <p:grpSpPr>
              <a:xfrm>
                <a:off x="6429136" y="4020258"/>
                <a:ext cx="1867360" cy="1271227"/>
                <a:chOff x="6429136" y="4020258"/>
                <a:chExt cx="1867360" cy="127122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EA2CBB41-4ABB-AF41-4994-CBA31675DA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Solution</m:t>
                            </m:r>
                            <m:r>
                              <a:rPr lang="en-US" sz="1100" b="0" i="0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1" name="TextBox 120">
                      <a:extLst>
                        <a:ext uri="{FF2B5EF4-FFF2-40B4-BE49-F238E27FC236}">
                          <a16:creationId xmlns:a16="http://schemas.microsoft.com/office/drawing/2014/main" id="{EA2CBB41-4ABB-AF41-4994-CBA31675DA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12994" y="4714610"/>
                      <a:ext cx="1083502" cy="26161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BC672F87-C48F-CEAB-CEE1-0046D8A439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0,−1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BC672F87-C48F-CEAB-CEE1-0046D8A439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9136" y="5029875"/>
                      <a:ext cx="649088" cy="26161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9E6386B3-3895-295B-2175-83AF615CEA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11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oMath>
                        </m:oMathPara>
                      </a14:m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9E6386B3-3895-295B-2175-83AF615CEA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49442" y="4020258"/>
                      <a:ext cx="519758" cy="26161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52B02F98-9AE6-EC58-6081-89B0CC922B31}"/>
                    </a:ext>
                  </a:extLst>
                </p:cNvPr>
                <p:cNvGrpSpPr/>
                <p:nvPr/>
              </p:nvGrpSpPr>
              <p:grpSpPr>
                <a:xfrm>
                  <a:off x="6927015" y="4396862"/>
                  <a:ext cx="599440" cy="808960"/>
                  <a:chOff x="6927015" y="4396862"/>
                  <a:chExt cx="599440" cy="808960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8CBFAE5D-FC2F-0E0F-32B0-3CC568CF7FB2}"/>
                      </a:ext>
                    </a:extLst>
                  </p:cNvPr>
                  <p:cNvGrpSpPr/>
                  <p:nvPr/>
                </p:nvGrpSpPr>
                <p:grpSpPr>
                  <a:xfrm>
                    <a:off x="6943703" y="4561645"/>
                    <a:ext cx="219943" cy="644177"/>
                    <a:chOff x="6943703" y="4453815"/>
                    <a:chExt cx="219943" cy="644177"/>
                  </a:xfrm>
                </p:grpSpPr>
                <p:cxnSp>
                  <p:nvCxnSpPr>
                    <p:cNvPr id="129" name="Straight Arrow Connector 128">
                      <a:extLst>
                        <a:ext uri="{FF2B5EF4-FFF2-40B4-BE49-F238E27FC236}">
                          <a16:creationId xmlns:a16="http://schemas.microsoft.com/office/drawing/2014/main" id="{D65F6102-0C66-E99C-1AF4-1AA92B7AF3D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18036" y="4498552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L-Shape 129">
                      <a:extLst>
                        <a:ext uri="{FF2B5EF4-FFF2-40B4-BE49-F238E27FC236}">
                          <a16:creationId xmlns:a16="http://schemas.microsoft.com/office/drawing/2014/main" id="{915452B8-6263-3948-33FB-5E78C7242C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5494" y="4507658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1" name="Arc 130">
                      <a:extLst>
                        <a:ext uri="{FF2B5EF4-FFF2-40B4-BE49-F238E27FC236}">
                          <a16:creationId xmlns:a16="http://schemas.microsoft.com/office/drawing/2014/main" id="{EE90488B-7A28-49C7-30CB-923A3D508CDB}"/>
                        </a:ext>
                      </a:extLst>
                    </p:cNvPr>
                    <p:cNvSpPr/>
                    <p:nvPr/>
                  </p:nvSpPr>
                  <p:spPr>
                    <a:xfrm rot="3671264">
                      <a:off x="6970913" y="4426605"/>
                      <a:ext cx="165524" cy="219943"/>
                    </a:xfrm>
                    <a:prstGeom prst="arc">
                      <a:avLst>
                        <a:gd name="adj1" fmla="val 15156909"/>
                        <a:gd name="adj2" fmla="val 1087397"/>
                      </a:avLst>
                    </a:prstGeom>
                    <a:ln w="952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160F46A3-D357-840F-3444-AD0ACCB18A66}"/>
                      </a:ext>
                    </a:extLst>
                  </p:cNvPr>
                  <p:cNvGrpSpPr/>
                  <p:nvPr/>
                </p:nvGrpSpPr>
                <p:grpSpPr>
                  <a:xfrm>
                    <a:off x="6927015" y="4396862"/>
                    <a:ext cx="599440" cy="197753"/>
                    <a:chOff x="6929583" y="3192890"/>
                    <a:chExt cx="599440" cy="197753"/>
                  </a:xfrm>
                </p:grpSpPr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56594359-01B6-A48B-3777-A847CC3251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3500000">
                      <a:off x="7229303" y="2893170"/>
                      <a:ext cx="0" cy="599440"/>
                    </a:xfrm>
                    <a:prstGeom prst="straightConnector1">
                      <a:avLst/>
                    </a:prstGeom>
                    <a:ln w="1905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8" name="L-Shape 127">
                      <a:extLst>
                        <a:ext uri="{FF2B5EF4-FFF2-40B4-BE49-F238E27FC236}">
                          <a16:creationId xmlns:a16="http://schemas.microsoft.com/office/drawing/2014/main" id="{B60E4449-DDA1-7DB3-CAF4-DF56DC4D2635}"/>
                        </a:ext>
                      </a:extLst>
                    </p:cNvPr>
                    <p:cNvSpPr/>
                    <p:nvPr/>
                  </p:nvSpPr>
                  <p:spPr>
                    <a:xfrm rot="8100000">
                      <a:off x="6994943" y="3343381"/>
                      <a:ext cx="45719" cy="47262"/>
                    </a:xfrm>
                    <a:prstGeom prst="corner">
                      <a:avLst>
                        <a:gd name="adj1" fmla="val 0"/>
                        <a:gd name="adj2" fmla="val 0"/>
                      </a:avLst>
                    </a:prstGeom>
                    <a:solidFill>
                      <a:srgbClr val="C00000"/>
                    </a:solidFill>
                    <a:ln w="952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06631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178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Tang Bo</cp:lastModifiedBy>
  <cp:revision>3</cp:revision>
  <dcterms:created xsi:type="dcterms:W3CDTF">2022-10-19T20:38:54Z</dcterms:created>
  <dcterms:modified xsi:type="dcterms:W3CDTF">2023-06-09T03:43:28Z</dcterms:modified>
</cp:coreProperties>
</file>