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06" dt="2023-12-11T03:40:44.305"/>
    <p1510:client id="{DA547C0C-8B74-4EB7-B2A3-86C0AE2AE809}" v="24" dt="2023-12-11T16:14:5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75" d="100"/>
          <a:sy n="75" d="100"/>
        </p:scale>
        <p:origin x="-1128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03:40:44.305" v="1135" actId="164"/>
      <pc:docMkLst>
        <pc:docMk/>
      </pc:docMkLst>
      <pc:sldChg chg="addSp delSp modSp new mod">
        <pc:chgData name="Bo Tang" userId="332dbdf67b1791cd" providerId="LiveId" clId="{C8C11DB5-6429-47E2-9486-DE0D046F27B6}" dt="2023-12-11T03:40:44.305" v="1135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03:05:50.933" v="878" actId="113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03:05:45.113" v="877" actId="113"/>
          <ac:spMkLst>
            <pc:docMk/>
            <pc:sldMk cId="2420384765" sldId="262"/>
            <ac:spMk id="103" creationId="{E2A54235-71D9-A02D-E6FB-84492C12766D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modSld">
      <pc:chgData name="Bo Tang" userId="332dbdf67b1791cd" providerId="LiveId" clId="{DA547C0C-8B74-4EB7-B2A3-86C0AE2AE809}" dt="2023-12-11T16:14:55.823" v="364" actId="164"/>
      <pc:docMkLst>
        <pc:docMk/>
      </pc:docMkLst>
      <pc:sldChg chg="addSp delSp modSp mod">
        <pc:chgData name="Bo Tang" userId="332dbdf67b1791cd" providerId="LiveId" clId="{DA547C0C-8B74-4EB7-B2A3-86C0AE2AE809}" dt="2023-12-11T16:14:55.823" v="364" actId="164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08:28.433" v="266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09:08.860" v="277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09:09.576" v="279" actId="14100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11:46.246" v="334" actId="14100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14:13.690" v="359" actId="14100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5" creationId="{5072C954-B534-E4D6-3910-25E862DBC7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81EB91-2DD7-3D25-93B3-566440BDC517}"/>
              </a:ext>
            </a:extLst>
          </p:cNvPr>
          <p:cNvGrpSpPr/>
          <p:nvPr/>
        </p:nvGrpSpPr>
        <p:grpSpPr>
          <a:xfrm>
            <a:off x="2695144" y="3235689"/>
            <a:ext cx="7767025" cy="2235618"/>
            <a:chOff x="2695144" y="3235689"/>
            <a:chExt cx="7767025" cy="223561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767CDC3-A1FB-A86B-0852-D155310C441C}"/>
                </a:ext>
              </a:extLst>
            </p:cNvPr>
            <p:cNvGrpSpPr/>
            <p:nvPr/>
          </p:nvGrpSpPr>
          <p:grpSpPr>
            <a:xfrm>
              <a:off x="2695144" y="3330780"/>
              <a:ext cx="2605709" cy="2137325"/>
              <a:chOff x="2695144" y="3330780"/>
              <a:chExt cx="2605709" cy="213732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31045BA4-9381-A8CA-6D3C-0675E3B564BC}"/>
                  </a:ext>
                </a:extLst>
              </p:cNvPr>
              <p:cNvGrpSpPr/>
              <p:nvPr/>
            </p:nvGrpSpPr>
            <p:grpSpPr>
              <a:xfrm>
                <a:off x="2695144" y="3912538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52" name="Right Triangle 151">
                  <a:extLst>
                    <a:ext uri="{FF2B5EF4-FFF2-40B4-BE49-F238E27FC236}">
                      <a16:creationId xmlns:a16="http://schemas.microsoft.com/office/drawing/2014/main" id="{658D1B04-263D-2F9B-11BE-1447C7269AA7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ight Triangle 152">
                  <a:extLst>
                    <a:ext uri="{FF2B5EF4-FFF2-40B4-BE49-F238E27FC236}">
                      <a16:creationId xmlns:a16="http://schemas.microsoft.com/office/drawing/2014/main" id="{1EA21744-53F1-1196-B9CC-5839AB5971A0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2709462-84DC-8193-0B1E-7D141A8851BF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AE46BB6E-02B5-151A-2AA2-8B9422D8A6A9}"/>
                    </a:ext>
                  </a:extLst>
                </p:cNvPr>
                <p:cNvCxnSpPr>
                  <a:cxnSpLocks/>
                  <a:endCxn id="152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2101FCA-9B5C-6592-8991-9C529AA902D7}"/>
                    </a:ext>
                  </a:extLst>
                </p:cNvPr>
                <p:cNvCxnSpPr>
                  <a:cxnSpLocks/>
                  <a:endCxn id="152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CC1092F-D4C5-D294-268E-097AAB2D5911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9" name="L-Shape 158">
                  <a:extLst>
                    <a:ext uri="{FF2B5EF4-FFF2-40B4-BE49-F238E27FC236}">
                      <a16:creationId xmlns:a16="http://schemas.microsoft.com/office/drawing/2014/main" id="{17308C75-6A17-9196-34BE-68A821F93176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16056DD-207B-2782-1829-63B0D8965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0443022-0DB1-D753-1053-0BAE97ED02BB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62" name="L-Shape 161">
                  <a:extLst>
                    <a:ext uri="{FF2B5EF4-FFF2-40B4-BE49-F238E27FC236}">
                      <a16:creationId xmlns:a16="http://schemas.microsoft.com/office/drawing/2014/main" id="{2500DC99-EC8B-1498-8A7F-03FA7659EEEE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0729CBAC-60D6-5C63-D8B6-982CBF599142}"/>
                    </a:ext>
                  </a:extLst>
                </p:cNvPr>
                <p:cNvCxnSpPr>
                  <a:cxnSpLocks/>
                  <a:endCxn id="153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458D409-505C-F527-559F-700763246B9D}"/>
                  </a:ext>
                </a:extLst>
              </p:cNvPr>
              <p:cNvGrpSpPr/>
              <p:nvPr/>
            </p:nvGrpSpPr>
            <p:grpSpPr>
              <a:xfrm>
                <a:off x="3324992" y="3330780"/>
                <a:ext cx="1646280" cy="1040886"/>
                <a:chOff x="3324992" y="3330780"/>
                <a:chExt cx="1646280" cy="10408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D67ADA9-0159-4784-71EB-5F63E9476A4A}"/>
                    </a:ext>
                  </a:extLst>
                </p:cNvPr>
                <p:cNvGrpSpPr/>
                <p:nvPr/>
              </p:nvGrpSpPr>
              <p:grpSpPr>
                <a:xfrm>
                  <a:off x="3324992" y="3793080"/>
                  <a:ext cx="1646280" cy="578586"/>
                  <a:chOff x="4439417" y="3815305"/>
                  <a:chExt cx="1646280" cy="578586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9652ECBD-779C-A571-475E-5321879BBB3B}"/>
                      </a:ext>
                    </a:extLst>
                  </p:cNvPr>
                  <p:cNvGrpSpPr/>
                  <p:nvPr/>
                </p:nvGrpSpPr>
                <p:grpSpPr>
                  <a:xfrm>
                    <a:off x="4439417" y="3867602"/>
                    <a:ext cx="1646280" cy="526289"/>
                    <a:chOff x="4814875" y="1566362"/>
                    <a:chExt cx="1646280" cy="526289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C1F8FE61-40F4-0B17-0605-293313EDC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A89F6733-446F-B466-5988-2470114DC7ED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8A775C75-D97C-176B-EB62-45D5F2226E4D}"/>
                        </a:ext>
                      </a:extLst>
                    </p:cNvPr>
                    <p:cNvCxnSpPr>
                      <a:cxnSpLocks/>
                      <a:stCxn id="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6E2886C6-F758-F515-9602-626A41D0BD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6E2886C6-F758-F515-9602-626A41D0BD1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t="-17857" r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89FF633C-32CE-5419-5359-8B521CB66A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89FF633C-32CE-5419-5359-8B521CB66A9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r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C47BC1FE-3C61-2C1E-CA17-D35FF4ABD21D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rgbClr val="FF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25D0319-EAD6-B708-D76E-5660E1EEE9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11038" y="3815305"/>
                    <a:ext cx="3990" cy="490937"/>
                  </a:xfrm>
                  <a:prstGeom prst="line">
                    <a:avLst/>
                  </a:prstGeom>
                  <a:ln w="9525">
                    <a:solidFill>
                      <a:srgbClr val="FF9900"/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DEDF15E-44B5-4253-75FC-B6F2CD05CF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1920" y="3989917"/>
                        <a:ext cx="30444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0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DEDF15E-44B5-4253-75FC-B6F2CD05CF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21920" y="3989917"/>
                        <a:ext cx="304442" cy="24622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E076496F-E119-2B9A-B6C5-9BBBD9AAAA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3763" y="3330780"/>
                      <a:ext cx="1363847" cy="466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1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100" b="1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100" b="1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  <m: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1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E076496F-E119-2B9A-B6C5-9BBBD9AAAA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3763" y="3330780"/>
                      <a:ext cx="1363847" cy="46609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036" t="-5195" r="-7175" b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DFF13D0-821F-2306-04DD-37312DC611CD}"/>
                </a:ext>
              </a:extLst>
            </p:cNvPr>
            <p:cNvGrpSpPr/>
            <p:nvPr/>
          </p:nvGrpSpPr>
          <p:grpSpPr>
            <a:xfrm>
              <a:off x="5253842" y="3329995"/>
              <a:ext cx="2605709" cy="2141312"/>
              <a:chOff x="5253842" y="3329995"/>
              <a:chExt cx="2605709" cy="214131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9D13162-2FAB-7F21-B3F2-7FFC06E5DB68}"/>
                  </a:ext>
                </a:extLst>
              </p:cNvPr>
              <p:cNvGrpSpPr/>
              <p:nvPr/>
            </p:nvGrpSpPr>
            <p:grpSpPr>
              <a:xfrm>
                <a:off x="5253842" y="3915740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70" name="Right Triangle 169">
                  <a:extLst>
                    <a:ext uri="{FF2B5EF4-FFF2-40B4-BE49-F238E27FC236}">
                      <a16:creationId xmlns:a16="http://schemas.microsoft.com/office/drawing/2014/main" id="{438FD031-E627-309A-85F2-7CF2B8B997F6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ight Triangle 170">
                  <a:extLst>
                    <a:ext uri="{FF2B5EF4-FFF2-40B4-BE49-F238E27FC236}">
                      <a16:creationId xmlns:a16="http://schemas.microsoft.com/office/drawing/2014/main" id="{D795ED01-7A14-68D9-175C-0166B66D80BC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200CF18-9C07-8402-EF9F-AC6E7DA8274D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72A87E5-B33A-7CD7-E24B-8E22B68B21D3}"/>
                    </a:ext>
                  </a:extLst>
                </p:cNvPr>
                <p:cNvCxnSpPr>
                  <a:cxnSpLocks/>
                  <a:endCxn id="17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C9343B5-1AC4-1391-D2A6-3433F6352C72}"/>
                    </a:ext>
                  </a:extLst>
                </p:cNvPr>
                <p:cNvCxnSpPr>
                  <a:cxnSpLocks/>
                  <a:endCxn id="170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7245FEF-3944-CA84-022C-E10CD47A204A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6" name="L-Shape 175">
                  <a:extLst>
                    <a:ext uri="{FF2B5EF4-FFF2-40B4-BE49-F238E27FC236}">
                      <a16:creationId xmlns:a16="http://schemas.microsoft.com/office/drawing/2014/main" id="{7E55BE0D-C944-3913-866B-609EA9DDC9B5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28BA7727-6E5D-EE89-C813-B95F352BE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5C830EAC-42DF-3692-109F-DF5FAF082683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79" name="L-Shape 178">
                  <a:extLst>
                    <a:ext uri="{FF2B5EF4-FFF2-40B4-BE49-F238E27FC236}">
                      <a16:creationId xmlns:a16="http://schemas.microsoft.com/office/drawing/2014/main" id="{6337C47E-5D49-1CA9-A844-B2E0C3023036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78D14349-C926-6E7B-6A51-22F33058BD0C}"/>
                    </a:ext>
                  </a:extLst>
                </p:cNvPr>
                <p:cNvCxnSpPr>
                  <a:cxnSpLocks/>
                  <a:endCxn id="17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D143A5C-8EB1-F2E8-9AE2-8965459FCC49}"/>
                  </a:ext>
                </a:extLst>
              </p:cNvPr>
              <p:cNvGrpSpPr/>
              <p:nvPr/>
            </p:nvGrpSpPr>
            <p:grpSpPr>
              <a:xfrm>
                <a:off x="5895926" y="3329995"/>
                <a:ext cx="1778054" cy="1041665"/>
                <a:chOff x="5895926" y="3329995"/>
                <a:chExt cx="1778054" cy="104166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95F2495-E550-AC07-F818-D3DE10565FDA}"/>
                    </a:ext>
                  </a:extLst>
                </p:cNvPr>
                <p:cNvGrpSpPr/>
                <p:nvPr/>
              </p:nvGrpSpPr>
              <p:grpSpPr>
                <a:xfrm>
                  <a:off x="5895926" y="3747984"/>
                  <a:ext cx="1646280" cy="623676"/>
                  <a:chOff x="4439417" y="3770214"/>
                  <a:chExt cx="1646280" cy="62367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AFC3A87-8B5F-2EBD-886F-E17849C92401}"/>
                      </a:ext>
                    </a:extLst>
                  </p:cNvPr>
                  <p:cNvGrpSpPr/>
                  <p:nvPr/>
                </p:nvGrpSpPr>
                <p:grpSpPr>
                  <a:xfrm>
                    <a:off x="4439417" y="3867602"/>
                    <a:ext cx="1646280" cy="526288"/>
                    <a:chOff x="4814875" y="1566362"/>
                    <a:chExt cx="1646280" cy="52628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C4E5264C-405D-2C53-BC3E-97D61B771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7DB54D15-9BA4-14FC-7A5A-B5F8D28D8CE2}"/>
                        </a:ext>
                      </a:extLst>
                    </p:cNvPr>
                    <p:cNvCxnSpPr>
                      <a:cxnSpLocks/>
                      <a:stCxn id="48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A24A0051-C236-6E63-6AF9-ABD7D12E0391}"/>
                        </a:ext>
                      </a:extLst>
                    </p:cNvPr>
                    <p:cNvCxnSpPr>
                      <a:cxnSpLocks/>
                      <a:stCxn id="48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FDC961F7-E753-94E7-C063-1EE1F2E218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FDC961F7-E753-94E7-C063-1EE1F2E218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t="-17857" r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E9C5B069-8419-396D-B2FF-7FDAB7756F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E9C5B069-8419-396D-B2FF-7FDAB7756FA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r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7" name="Arc 36">
                    <a:extLst>
                      <a:ext uri="{FF2B5EF4-FFF2-40B4-BE49-F238E27FC236}">
                        <a16:creationId xmlns:a16="http://schemas.microsoft.com/office/drawing/2014/main" id="{0B9F7939-3D0A-2917-C7CB-3CF03BCCDBFD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rgbClr val="FF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2AF431F-3B91-B199-BCDF-95F32782AE30}"/>
                      </a:ext>
                    </a:extLst>
                  </p:cNvPr>
                  <p:cNvCxnSpPr>
                    <a:cxnSpLocks/>
                    <a:endCxn id="48" idx="0"/>
                  </p:cNvCxnSpPr>
                  <p:nvPr/>
                </p:nvCxnSpPr>
                <p:spPr>
                  <a:xfrm flipH="1">
                    <a:off x="5305856" y="3770214"/>
                    <a:ext cx="201120" cy="532236"/>
                  </a:xfrm>
                  <a:prstGeom prst="line">
                    <a:avLst/>
                  </a:prstGeom>
                  <a:ln w="9525">
                    <a:solidFill>
                      <a:srgbClr val="FF9900"/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E69A539-DFBC-0A3C-6E79-DAF2C710D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0444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0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E69A539-DFBC-0A3C-6E79-DAF2C710D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04442" cy="24622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EDF97CB4-DF31-C302-1BA7-DAB745CBD0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1869" y="3329995"/>
                      <a:ext cx="1622111" cy="4695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1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100" b="1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100" b="1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  <m: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1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EDF97CB4-DF31-C302-1BA7-DAB745CBD0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1869" y="3329995"/>
                      <a:ext cx="1622111" cy="4695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80" t="-5195" r="-4511" b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9915CB6-652C-D170-D75D-FA388947ED16}"/>
                </a:ext>
              </a:extLst>
            </p:cNvPr>
            <p:cNvGrpSpPr/>
            <p:nvPr/>
          </p:nvGrpSpPr>
          <p:grpSpPr>
            <a:xfrm>
              <a:off x="7856460" y="3235689"/>
              <a:ext cx="2605709" cy="2232416"/>
              <a:chOff x="7856460" y="3235689"/>
              <a:chExt cx="2605709" cy="223241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9897E73-4EB5-3599-9C49-E38528FB0A69}"/>
                  </a:ext>
                </a:extLst>
              </p:cNvPr>
              <p:cNvGrpSpPr/>
              <p:nvPr/>
            </p:nvGrpSpPr>
            <p:grpSpPr>
              <a:xfrm>
                <a:off x="7856460" y="3912538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85" name="Right Triangle 184">
                  <a:extLst>
                    <a:ext uri="{FF2B5EF4-FFF2-40B4-BE49-F238E27FC236}">
                      <a16:creationId xmlns:a16="http://schemas.microsoft.com/office/drawing/2014/main" id="{5EB903DF-7C5C-20B6-7D04-46B4F6211292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ight Triangle 185">
                  <a:extLst>
                    <a:ext uri="{FF2B5EF4-FFF2-40B4-BE49-F238E27FC236}">
                      <a16:creationId xmlns:a16="http://schemas.microsoft.com/office/drawing/2014/main" id="{04CFDECD-913D-3397-F398-0D6B7DDC36D8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001BBB0-2542-C90A-E509-A599A9E9FD0C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5F9E8071-78AB-8B8C-999E-0E8306D24D5D}"/>
                    </a:ext>
                  </a:extLst>
                </p:cNvPr>
                <p:cNvCxnSpPr>
                  <a:cxnSpLocks/>
                  <a:endCxn id="185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887C6E36-1708-5434-4E97-4FCADCE80E2C}"/>
                    </a:ext>
                  </a:extLst>
                </p:cNvPr>
                <p:cNvCxnSpPr>
                  <a:cxnSpLocks/>
                  <a:endCxn id="185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52E6B06-4884-2A3B-DAF5-8E20E398E7B4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1" name="L-Shape 190">
                  <a:extLst>
                    <a:ext uri="{FF2B5EF4-FFF2-40B4-BE49-F238E27FC236}">
                      <a16:creationId xmlns:a16="http://schemas.microsoft.com/office/drawing/2014/main" id="{546D85A8-06C6-FCF9-EF98-54EB65F8932C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4FE8EC17-1547-25B1-49DA-9F4A0F7A7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34D93B28-E188-7E72-759D-7CFB24080987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94" name="L-Shape 193">
                  <a:extLst>
                    <a:ext uri="{FF2B5EF4-FFF2-40B4-BE49-F238E27FC236}">
                      <a16:creationId xmlns:a16="http://schemas.microsoft.com/office/drawing/2014/main" id="{6FDB0DC9-BBE3-1921-BE2B-812843E48182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5072C954-B534-E4D6-3910-25E862DBC70B}"/>
                    </a:ext>
                  </a:extLst>
                </p:cNvPr>
                <p:cNvCxnSpPr>
                  <a:cxnSpLocks/>
                  <a:endCxn id="186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7BE3690-01F0-D97C-BCDE-EA5E49FDEF1C}"/>
                  </a:ext>
                </a:extLst>
              </p:cNvPr>
              <p:cNvGrpSpPr/>
              <p:nvPr/>
            </p:nvGrpSpPr>
            <p:grpSpPr>
              <a:xfrm>
                <a:off x="8085534" y="3235689"/>
                <a:ext cx="2368511" cy="1135966"/>
                <a:chOff x="8085534" y="3235689"/>
                <a:chExt cx="2368511" cy="113596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D5118AE-EB2B-012B-EACD-3C35E6F5CE48}"/>
                    </a:ext>
                  </a:extLst>
                </p:cNvPr>
                <p:cNvGrpSpPr/>
                <p:nvPr/>
              </p:nvGrpSpPr>
              <p:grpSpPr>
                <a:xfrm>
                  <a:off x="8492854" y="3845367"/>
                  <a:ext cx="1646280" cy="526288"/>
                  <a:chOff x="4814875" y="1566362"/>
                  <a:chExt cx="1646280" cy="526288"/>
                </a:xfrm>
              </p:grpSpPr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F37E04B9-62D5-7DA0-DE3F-A311EA14A5DC}"/>
                      </a:ext>
                    </a:extLst>
                  </p:cNvPr>
                  <p:cNvCxnSpPr>
                    <a:cxnSpLocks/>
                    <a:stCxn id="69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1E9D711C-C6F5-8C9B-E3AB-ABC1AA2E64FB}"/>
                      </a:ext>
                    </a:extLst>
                  </p:cNvPr>
                  <p:cNvCxnSpPr>
                    <a:cxnSpLocks/>
                    <a:stCxn id="69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DDED0BF0-ED5B-C14C-345C-AEF63D3588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DDED0BF0-ED5B-C14C-345C-AEF63D3588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17857" r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A8C364C6-DDA9-5995-EE24-3778D2C35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A8C364C6-DDA9-5995-EE24-3778D2C35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A6D6CEE-CAC8-582D-C1DD-B9530897F452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74A828DD-64DE-E07E-59AE-29E215067A68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5C49C07-152C-D17E-AC57-1DC22E0CC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3001" y="3755377"/>
                  <a:ext cx="205582" cy="547962"/>
                </a:xfrm>
                <a:prstGeom prst="line">
                  <a:avLst/>
                </a:prstGeom>
                <a:ln w="9525">
                  <a:solidFill>
                    <a:srgbClr val="FF99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BB929AEB-FE76-B389-C32D-C9F92BECFD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3137" y="3984400"/>
                      <a:ext cx="3044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dirty="0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BB929AEB-FE76-B389-C32D-C9F92BECFD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13137" y="3984400"/>
                      <a:ext cx="304442" cy="2462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885029B-8142-5B6A-AA8D-70928AE79C66}"/>
                    </a:ext>
                  </a:extLst>
                </p:cNvPr>
                <p:cNvCxnSpPr>
                  <a:cxnSpLocks/>
                  <a:stCxn id="69" idx="6"/>
                </p:cNvCxnSpPr>
                <p:nvPr/>
              </p:nvCxnSpPr>
              <p:spPr>
                <a:xfrm flipV="1">
                  <a:off x="9405013" y="4160246"/>
                  <a:ext cx="994135" cy="165689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EC7E0E6-A81C-3377-67F3-1CD0611132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EC7E0E6-A81C-3377-67F3-1CD0611132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667" r="-2916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66994D8-00E7-D63E-D180-778A30BE10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5534" y="3235689"/>
                      <a:ext cx="1622111" cy="5282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1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66994D8-00E7-D63E-D180-778A30BE10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5534" y="3235689"/>
                      <a:ext cx="1622111" cy="5282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88372" r="-23684" b="-1709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548091" y="246760"/>
            <a:ext cx="2605709" cy="1814544"/>
            <a:chOff x="258394" y="1295144"/>
            <a:chExt cx="2605709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05709" cy="1555567"/>
              <a:chOff x="2606326" y="4539142"/>
              <a:chExt cx="2605709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429770" y="4977903"/>
                <a:ext cx="78226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1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21739" r="-21739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21739" r="-2608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336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2023-12-11T16:15:00Z</dcterms:modified>
</cp:coreProperties>
</file>