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92" dt="2023-12-11T20:26:46.340"/>
    <p1510:client id="{DA547C0C-8B74-4EB7-B2A3-86C0AE2AE809}" v="25" dt="2023-12-11T16:45:4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25" d="100"/>
          <a:sy n="125" d="100"/>
        </p:scale>
        <p:origin x="11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4793145" y="252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endCxn id="304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endCxn id="280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endCxn id="256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334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2023-12-11T20:26:47Z</dcterms:modified>
</cp:coreProperties>
</file>