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743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55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D0B90D69-799C-4C46-A3C1-9F58730CEAEE}"/>
    <pc:docChg chg="modSld">
      <pc:chgData name="Bo Tang" userId="332dbdf67b1791cd" providerId="LiveId" clId="{D0B90D69-799C-4C46-A3C1-9F58730CEAEE}" dt="2024-03-15T05:30:43.337" v="6" actId="20577"/>
      <pc:docMkLst>
        <pc:docMk/>
      </pc:docMkLst>
      <pc:sldChg chg="modSp mod">
        <pc:chgData name="Bo Tang" userId="332dbdf67b1791cd" providerId="LiveId" clId="{D0B90D69-799C-4C46-A3C1-9F58730CEAEE}" dt="2024-03-15T05:30:43.337" v="6" actId="20577"/>
        <pc:sldMkLst>
          <pc:docMk/>
          <pc:sldMk cId="367335811" sldId="256"/>
        </pc:sldMkLst>
        <pc:spChg chg="mod">
          <ac:chgData name="Bo Tang" userId="332dbdf67b1791cd" providerId="LiveId" clId="{D0B90D69-799C-4C46-A3C1-9F58730CEAEE}" dt="2024-03-15T05:30:43.337" v="6" actId="20577"/>
          <ac:spMkLst>
            <pc:docMk/>
            <pc:sldMk cId="367335811" sldId="256"/>
            <ac:spMk id="162" creationId="{0EBBFA51-B50E-F698-C0A7-E1737B7F50E2}"/>
          </ac:spMkLst>
        </pc:spChg>
      </pc:sldChg>
    </pc:docChg>
  </pc:docChgLst>
  <pc:docChgLst>
    <pc:chgData name="Bo Tang" userId="332dbdf67b1791cd" providerId="LiveId" clId="{221F1624-9125-48B5-BE87-40045CA2CB74}"/>
    <pc:docChg chg="undo custSel addSld delSld modSld">
      <pc:chgData name="Bo Tang" userId="332dbdf67b1791cd" providerId="LiveId" clId="{221F1624-9125-48B5-BE87-40045CA2CB74}" dt="2023-12-14T06:54:16.055" v="31" actId="478"/>
      <pc:docMkLst>
        <pc:docMk/>
      </pc:docMkLst>
      <pc:sldChg chg="addSp delSp modSp mod">
        <pc:chgData name="Bo Tang" userId="332dbdf67b1791cd" providerId="LiveId" clId="{221F1624-9125-48B5-BE87-40045CA2CB74}" dt="2023-12-14T06:54:16.055" v="31" actId="478"/>
        <pc:sldMkLst>
          <pc:docMk/>
          <pc:sldMk cId="367335811" sldId="256"/>
        </pc:sldMkLst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5" creationId="{4F57052D-1E9F-7D68-508F-A765BA373FD9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7" creationId="{13DD6AF9-275B-3CA4-E5E9-FADB069ABCE4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8" creationId="{CC1B6814-DEB1-D1BA-C3B1-27575FFFE12A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9" creationId="{18CE701F-2766-615A-4532-CCB59FB0F0CD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10" creationId="{11FE3D10-C3AA-4343-84D1-A2631CBA0D85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11" creationId="{E13B52D0-6F39-3915-0774-C22B339D7B12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12" creationId="{171EB76D-3DE2-BBAA-DD55-ED14DB9E06E8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13" creationId="{58EE7532-100C-ABD0-622D-E0726BB53027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16" creationId="{99C4C04A-E0A8-BC01-AE8F-7C04795E41BA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17" creationId="{C17412CA-0F3A-02FD-BE11-55906696CFCE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18" creationId="{7F857F27-36B1-F26A-A092-E3F74A488BCA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20" creationId="{B1272263-3F16-26E0-537F-CAE4F21C0B88}"/>
          </ac:spMkLst>
        </pc:spChg>
        <pc:spChg chg="mod">
          <ac:chgData name="Bo Tang" userId="332dbdf67b1791cd" providerId="LiveId" clId="{221F1624-9125-48B5-BE87-40045CA2CB74}" dt="2023-12-14T06:53:43.206" v="17"/>
          <ac:spMkLst>
            <pc:docMk/>
            <pc:sldMk cId="367335811" sldId="256"/>
            <ac:spMk id="21" creationId="{90B08BB8-E0D3-0A7B-E21E-D7EA45EF97C8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26" creationId="{2122F2FE-CA09-2195-C618-C13F6E6EE64B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28" creationId="{C873763A-BC17-D0B7-6884-1066935D05A5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29" creationId="{66789B77-CB23-4202-7718-1B1AC9AA2BF0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30" creationId="{303D92B8-7A74-2F93-D359-9B675CC30DB6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31" creationId="{4C82509F-19BF-503C-328A-4ABA358D8F74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32" creationId="{968EEEF3-3EC2-00CF-2546-3D5D76FFAED4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33" creationId="{BAEDD75E-0E24-7321-1301-8BBA266783F1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34" creationId="{8F9E62B7-855D-B83B-13BA-C629B0AF8DF6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37" creationId="{47A2159B-AB31-E95D-33EA-61F04D56069E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38" creationId="{50CDBD73-2408-D211-8DA7-C53AF11B547A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39" creationId="{C44B6A00-1940-B293-FE4A-2615F1924B37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41" creationId="{BEBAA9B6-6626-0C37-837E-A95AC866FA8A}"/>
          </ac:spMkLst>
        </pc:spChg>
        <pc:spChg chg="mod">
          <ac:chgData name="Bo Tang" userId="332dbdf67b1791cd" providerId="LiveId" clId="{221F1624-9125-48B5-BE87-40045CA2CB74}" dt="2023-12-14T06:53:43.298" v="18"/>
          <ac:spMkLst>
            <pc:docMk/>
            <pc:sldMk cId="367335811" sldId="256"/>
            <ac:spMk id="42" creationId="{A8798A6F-4EB0-FE65-BC55-AE9C1C33937D}"/>
          </ac:spMkLst>
        </pc:spChg>
        <pc:spChg chg="mod">
          <ac:chgData name="Bo Tang" userId="332dbdf67b1791cd" providerId="LiveId" clId="{221F1624-9125-48B5-BE87-40045CA2CB74}" dt="2023-12-14T06:43:05.494" v="14" actId="14100"/>
          <ac:spMkLst>
            <pc:docMk/>
            <pc:sldMk cId="367335811" sldId="256"/>
            <ac:spMk id="158" creationId="{C6A6A286-5550-4919-ED66-3598AE2D59B7}"/>
          </ac:spMkLst>
        </pc:spChg>
        <pc:spChg chg="mod">
          <ac:chgData name="Bo Tang" userId="332dbdf67b1791cd" providerId="LiveId" clId="{221F1624-9125-48B5-BE87-40045CA2CB74}" dt="2023-12-14T06:42:54.519" v="13" actId="1035"/>
          <ac:spMkLst>
            <pc:docMk/>
            <pc:sldMk cId="367335811" sldId="256"/>
            <ac:spMk id="163" creationId="{41569B45-339E-AF99-AC7E-0F7267A5622B}"/>
          </ac:spMkLst>
        </pc:spChg>
        <pc:grpChg chg="add del mod">
          <ac:chgData name="Bo Tang" userId="332dbdf67b1791cd" providerId="LiveId" clId="{221F1624-9125-48B5-BE87-40045CA2CB74}" dt="2023-12-14T06:54:15.735" v="30"/>
          <ac:grpSpMkLst>
            <pc:docMk/>
            <pc:sldMk cId="367335811" sldId="256"/>
            <ac:grpSpMk id="2" creationId="{83B25031-0ECB-E804-EA7B-8EBF8D38C2C9}"/>
          </ac:grpSpMkLst>
        </pc:grpChg>
        <pc:grpChg chg="mod">
          <ac:chgData name="Bo Tang" userId="332dbdf67b1791cd" providerId="LiveId" clId="{221F1624-9125-48B5-BE87-40045CA2CB74}" dt="2023-12-14T06:53:43.206" v="17"/>
          <ac:grpSpMkLst>
            <pc:docMk/>
            <pc:sldMk cId="367335811" sldId="256"/>
            <ac:grpSpMk id="3" creationId="{6051EF8B-98A4-1466-23D3-D8731E049EA5}"/>
          </ac:grpSpMkLst>
        </pc:grpChg>
        <pc:grpChg chg="add del mod">
          <ac:chgData name="Bo Tang" userId="332dbdf67b1791cd" providerId="LiveId" clId="{221F1624-9125-48B5-BE87-40045CA2CB74}" dt="2023-12-14T06:53:44.041" v="19"/>
          <ac:grpSpMkLst>
            <pc:docMk/>
            <pc:sldMk cId="367335811" sldId="256"/>
            <ac:grpSpMk id="23" creationId="{4BF2EAB4-9485-69D7-B74A-629DC5D1EAD0}"/>
          </ac:grpSpMkLst>
        </pc:grpChg>
        <pc:grpChg chg="mod">
          <ac:chgData name="Bo Tang" userId="332dbdf67b1791cd" providerId="LiveId" clId="{221F1624-9125-48B5-BE87-40045CA2CB74}" dt="2023-12-14T06:53:43.298" v="18"/>
          <ac:grpSpMkLst>
            <pc:docMk/>
            <pc:sldMk cId="367335811" sldId="256"/>
            <ac:grpSpMk id="24" creationId="{D2DB24A2-9726-C045-97EE-4C0258E27904}"/>
          </ac:grpSpMkLst>
        </pc:grpChg>
        <pc:grpChg chg="add del mod">
          <ac:chgData name="Bo Tang" userId="332dbdf67b1791cd" providerId="LiveId" clId="{221F1624-9125-48B5-BE87-40045CA2CB74}" dt="2023-12-14T06:54:16.055" v="31" actId="478"/>
          <ac:grpSpMkLst>
            <pc:docMk/>
            <pc:sldMk cId="367335811" sldId="256"/>
            <ac:grpSpMk id="150" creationId="{87078B70-C03B-E5EE-7CF0-FD3DFDCF8E50}"/>
          </ac:grpSpMkLst>
        </pc:grpChg>
        <pc:cxnChg chg="mod">
          <ac:chgData name="Bo Tang" userId="332dbdf67b1791cd" providerId="LiveId" clId="{221F1624-9125-48B5-BE87-40045CA2CB74}" dt="2023-12-14T06:53:43.206" v="17"/>
          <ac:cxnSpMkLst>
            <pc:docMk/>
            <pc:sldMk cId="367335811" sldId="256"/>
            <ac:cxnSpMk id="4" creationId="{642AF7B5-F0D3-C0A7-3AC5-F8C8C7D8F500}"/>
          </ac:cxnSpMkLst>
        </pc:cxnChg>
        <pc:cxnChg chg="mod">
          <ac:chgData name="Bo Tang" userId="332dbdf67b1791cd" providerId="LiveId" clId="{221F1624-9125-48B5-BE87-40045CA2CB74}" dt="2023-12-14T06:53:43.206" v="17"/>
          <ac:cxnSpMkLst>
            <pc:docMk/>
            <pc:sldMk cId="367335811" sldId="256"/>
            <ac:cxnSpMk id="6" creationId="{414CD90E-43FA-9276-25E9-680D3805A7F3}"/>
          </ac:cxnSpMkLst>
        </pc:cxnChg>
        <pc:cxnChg chg="mod">
          <ac:chgData name="Bo Tang" userId="332dbdf67b1791cd" providerId="LiveId" clId="{221F1624-9125-48B5-BE87-40045CA2CB74}" dt="2023-12-14T06:53:43.206" v="17"/>
          <ac:cxnSpMkLst>
            <pc:docMk/>
            <pc:sldMk cId="367335811" sldId="256"/>
            <ac:cxnSpMk id="14" creationId="{F44C73B8-BAC9-8107-8E7A-EEDE2A72183A}"/>
          </ac:cxnSpMkLst>
        </pc:cxnChg>
        <pc:cxnChg chg="mod">
          <ac:chgData name="Bo Tang" userId="332dbdf67b1791cd" providerId="LiveId" clId="{221F1624-9125-48B5-BE87-40045CA2CB74}" dt="2023-12-14T06:53:43.206" v="17"/>
          <ac:cxnSpMkLst>
            <pc:docMk/>
            <pc:sldMk cId="367335811" sldId="256"/>
            <ac:cxnSpMk id="15" creationId="{FC003E96-34E6-A946-203F-7F2A477B2BB4}"/>
          </ac:cxnSpMkLst>
        </pc:cxnChg>
        <pc:cxnChg chg="mod">
          <ac:chgData name="Bo Tang" userId="332dbdf67b1791cd" providerId="LiveId" clId="{221F1624-9125-48B5-BE87-40045CA2CB74}" dt="2023-12-14T06:53:43.206" v="17"/>
          <ac:cxnSpMkLst>
            <pc:docMk/>
            <pc:sldMk cId="367335811" sldId="256"/>
            <ac:cxnSpMk id="19" creationId="{C9F15D1D-7C60-2B8D-30CE-FD460F109AA3}"/>
          </ac:cxnSpMkLst>
        </pc:cxnChg>
        <pc:cxnChg chg="mod">
          <ac:chgData name="Bo Tang" userId="332dbdf67b1791cd" providerId="LiveId" clId="{221F1624-9125-48B5-BE87-40045CA2CB74}" dt="2023-12-14T06:53:43.206" v="17"/>
          <ac:cxnSpMkLst>
            <pc:docMk/>
            <pc:sldMk cId="367335811" sldId="256"/>
            <ac:cxnSpMk id="22" creationId="{C36E98EB-7AD9-9D1B-BD3D-DBD77ACDEB07}"/>
          </ac:cxnSpMkLst>
        </pc:cxnChg>
        <pc:cxnChg chg="mod">
          <ac:chgData name="Bo Tang" userId="332dbdf67b1791cd" providerId="LiveId" clId="{221F1624-9125-48B5-BE87-40045CA2CB74}" dt="2023-12-14T06:53:43.298" v="18"/>
          <ac:cxnSpMkLst>
            <pc:docMk/>
            <pc:sldMk cId="367335811" sldId="256"/>
            <ac:cxnSpMk id="25" creationId="{BF9E3B38-58AF-32C4-AB54-39641372A21F}"/>
          </ac:cxnSpMkLst>
        </pc:cxnChg>
        <pc:cxnChg chg="mod">
          <ac:chgData name="Bo Tang" userId="332dbdf67b1791cd" providerId="LiveId" clId="{221F1624-9125-48B5-BE87-40045CA2CB74}" dt="2023-12-14T06:53:43.298" v="18"/>
          <ac:cxnSpMkLst>
            <pc:docMk/>
            <pc:sldMk cId="367335811" sldId="256"/>
            <ac:cxnSpMk id="27" creationId="{CB9E41F5-82F6-B18C-7C61-E0D216948D54}"/>
          </ac:cxnSpMkLst>
        </pc:cxnChg>
        <pc:cxnChg chg="mod">
          <ac:chgData name="Bo Tang" userId="332dbdf67b1791cd" providerId="LiveId" clId="{221F1624-9125-48B5-BE87-40045CA2CB74}" dt="2023-12-14T06:53:43.298" v="18"/>
          <ac:cxnSpMkLst>
            <pc:docMk/>
            <pc:sldMk cId="367335811" sldId="256"/>
            <ac:cxnSpMk id="35" creationId="{C669893E-7B5B-F840-1D34-66969869DD8E}"/>
          </ac:cxnSpMkLst>
        </pc:cxnChg>
        <pc:cxnChg chg="mod">
          <ac:chgData name="Bo Tang" userId="332dbdf67b1791cd" providerId="LiveId" clId="{221F1624-9125-48B5-BE87-40045CA2CB74}" dt="2023-12-14T06:53:43.298" v="18"/>
          <ac:cxnSpMkLst>
            <pc:docMk/>
            <pc:sldMk cId="367335811" sldId="256"/>
            <ac:cxnSpMk id="36" creationId="{8C42288E-7810-4A47-8F26-AB5696AB0959}"/>
          </ac:cxnSpMkLst>
        </pc:cxnChg>
        <pc:cxnChg chg="mod">
          <ac:chgData name="Bo Tang" userId="332dbdf67b1791cd" providerId="LiveId" clId="{221F1624-9125-48B5-BE87-40045CA2CB74}" dt="2023-12-14T06:53:43.298" v="18"/>
          <ac:cxnSpMkLst>
            <pc:docMk/>
            <pc:sldMk cId="367335811" sldId="256"/>
            <ac:cxnSpMk id="40" creationId="{69B5764D-7E25-A8DD-90B9-69996158B45A}"/>
          </ac:cxnSpMkLst>
        </pc:cxnChg>
        <pc:cxnChg chg="mod">
          <ac:chgData name="Bo Tang" userId="332dbdf67b1791cd" providerId="LiveId" clId="{221F1624-9125-48B5-BE87-40045CA2CB74}" dt="2023-12-14T06:53:43.298" v="18"/>
          <ac:cxnSpMkLst>
            <pc:docMk/>
            <pc:sldMk cId="367335811" sldId="256"/>
            <ac:cxnSpMk id="43" creationId="{D20F92B4-2029-CD7A-4F5C-CA3281FEF276}"/>
          </ac:cxnSpMkLst>
        </pc:cxnChg>
        <pc:cxnChg chg="mod">
          <ac:chgData name="Bo Tang" userId="332dbdf67b1791cd" providerId="LiveId" clId="{221F1624-9125-48B5-BE87-40045CA2CB74}" dt="2023-12-14T06:54:16.055" v="31" actId="478"/>
          <ac:cxnSpMkLst>
            <pc:docMk/>
            <pc:sldMk cId="367335811" sldId="256"/>
            <ac:cxnSpMk id="152" creationId="{63E81373-A95B-8329-1427-74D80FE54D82}"/>
          </ac:cxnSpMkLst>
        </pc:cxnChg>
        <pc:cxnChg chg="mod">
          <ac:chgData name="Bo Tang" userId="332dbdf67b1791cd" providerId="LiveId" clId="{221F1624-9125-48B5-BE87-40045CA2CB74}" dt="2023-12-14T06:54:16.055" v="31" actId="478"/>
          <ac:cxnSpMkLst>
            <pc:docMk/>
            <pc:sldMk cId="367335811" sldId="256"/>
            <ac:cxnSpMk id="153" creationId="{32CE0860-F4F2-F7F5-33B3-7BF0CF35210C}"/>
          </ac:cxnSpMkLst>
        </pc:cxnChg>
        <pc:cxnChg chg="mod">
          <ac:chgData name="Bo Tang" userId="332dbdf67b1791cd" providerId="LiveId" clId="{221F1624-9125-48B5-BE87-40045CA2CB74}" dt="2023-12-14T06:54:16.055" v="31" actId="478"/>
          <ac:cxnSpMkLst>
            <pc:docMk/>
            <pc:sldMk cId="367335811" sldId="256"/>
            <ac:cxnSpMk id="159" creationId="{4BEEB274-6059-39A5-B45E-B38DB2FC61E3}"/>
          </ac:cxnSpMkLst>
        </pc:cxnChg>
        <pc:cxnChg chg="mod">
          <ac:chgData name="Bo Tang" userId="332dbdf67b1791cd" providerId="LiveId" clId="{221F1624-9125-48B5-BE87-40045CA2CB74}" dt="2023-12-14T06:54:16.055" v="31" actId="478"/>
          <ac:cxnSpMkLst>
            <pc:docMk/>
            <pc:sldMk cId="367335811" sldId="256"/>
            <ac:cxnSpMk id="160" creationId="{AFCC76C2-0E28-A6ED-C0F3-528A532DDE66}"/>
          </ac:cxnSpMkLst>
        </pc:cxnChg>
        <pc:cxnChg chg="mod">
          <ac:chgData name="Bo Tang" userId="332dbdf67b1791cd" providerId="LiveId" clId="{221F1624-9125-48B5-BE87-40045CA2CB74}" dt="2023-12-14T06:54:16.055" v="31" actId="478"/>
          <ac:cxnSpMkLst>
            <pc:docMk/>
            <pc:sldMk cId="367335811" sldId="256"/>
            <ac:cxnSpMk id="167" creationId="{052BD35A-4A17-3A9B-736C-60AB92EE27E6}"/>
          </ac:cxnSpMkLst>
        </pc:cxnChg>
      </pc:sldChg>
      <pc:sldChg chg="add del">
        <pc:chgData name="Bo Tang" userId="332dbdf67b1791cd" providerId="LiveId" clId="{221F1624-9125-48B5-BE87-40045CA2CB74}" dt="2023-12-14T06:43:26.087" v="15" actId="47"/>
        <pc:sldMkLst>
          <pc:docMk/>
          <pc:sldMk cId="258481326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99299"/>
            <a:ext cx="233172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1" y="960545"/>
            <a:ext cx="2057401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3" y="97369"/>
            <a:ext cx="591503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6" y="97369"/>
            <a:ext cx="1740218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3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8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455930"/>
            <a:ext cx="23660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223857"/>
            <a:ext cx="23660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6" y="486835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486835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97369"/>
            <a:ext cx="236601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48310"/>
            <a:ext cx="116050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668022"/>
            <a:ext cx="116050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6" y="448310"/>
            <a:ext cx="116621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6" y="668022"/>
            <a:ext cx="116621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6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4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8" y="263316"/>
            <a:ext cx="138874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4" y="548642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4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8" y="263316"/>
            <a:ext cx="138874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4" y="548642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2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97369"/>
            <a:ext cx="23660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486835"/>
            <a:ext cx="23660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695029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05961-0A13-4CC0-9F09-80B8EA9C6C05}" type="datetimeFigureOut">
              <a:rPr lang="en-US" smtClean="0"/>
              <a:t>2024-03-15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6" y="1695029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695029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4B80-ABC2-44B8-B44A-A5564A2D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7078B70-C03B-E5EE-7CF0-FD3DFDCF8E50}"/>
              </a:ext>
            </a:extLst>
          </p:cNvPr>
          <p:cNvGrpSpPr/>
          <p:nvPr/>
        </p:nvGrpSpPr>
        <p:grpSpPr>
          <a:xfrm>
            <a:off x="42185" y="-44893"/>
            <a:ext cx="2658830" cy="1814544"/>
            <a:chOff x="258394" y="1295144"/>
            <a:chExt cx="2658830" cy="181454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972BEEF-2C30-3F7A-0B3F-39DD56BD3221}"/>
                </a:ext>
              </a:extLst>
            </p:cNvPr>
            <p:cNvGrpSpPr/>
            <p:nvPr/>
          </p:nvGrpSpPr>
          <p:grpSpPr>
            <a:xfrm>
              <a:off x="258394" y="1554121"/>
              <a:ext cx="2658830" cy="1555567"/>
              <a:chOff x="2606326" y="4539142"/>
              <a:chExt cx="2658830" cy="1555567"/>
            </a:xfrm>
          </p:grpSpPr>
          <p:sp>
            <p:nvSpPr>
              <p:cNvPr id="156" name="Right Triangle 155">
                <a:extLst>
                  <a:ext uri="{FF2B5EF4-FFF2-40B4-BE49-F238E27FC236}">
                    <a16:creationId xmlns:a16="http://schemas.microsoft.com/office/drawing/2014/main" id="{13951777-408A-64A4-7B8F-D9688A2537E8}"/>
                  </a:ext>
                </a:extLst>
              </p:cNvPr>
              <p:cNvSpPr/>
              <p:nvPr/>
            </p:nvSpPr>
            <p:spPr>
              <a:xfrm rot="5400000">
                <a:off x="2960865" y="4965082"/>
                <a:ext cx="1120295" cy="1138959"/>
              </a:xfrm>
              <a:prstGeom prst="rtTriangle">
                <a:avLst/>
              </a:prstGeom>
              <a:pattFill prst="wdDn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ight Triangle 156">
                <a:extLst>
                  <a:ext uri="{FF2B5EF4-FFF2-40B4-BE49-F238E27FC236}">
                    <a16:creationId xmlns:a16="http://schemas.microsoft.com/office/drawing/2014/main" id="{C1BC54EA-2065-DFCF-D5A3-74C020180B51}"/>
                  </a:ext>
                </a:extLst>
              </p:cNvPr>
              <p:cNvSpPr/>
              <p:nvPr/>
            </p:nvSpPr>
            <p:spPr>
              <a:xfrm rot="10800000">
                <a:off x="4107313" y="4955801"/>
                <a:ext cx="935475" cy="7667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6A6A286-5550-4919-ED66-3598AE2D59B7}"/>
                  </a:ext>
                </a:extLst>
              </p:cNvPr>
              <p:cNvSpPr/>
              <p:nvPr/>
            </p:nvSpPr>
            <p:spPr>
              <a:xfrm>
                <a:off x="4109503" y="4540875"/>
                <a:ext cx="933286" cy="4306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BEEB274-6059-39A5-B45E-B38DB2FC61E3}"/>
                  </a:ext>
                </a:extLst>
              </p:cNvPr>
              <p:cNvCxnSpPr>
                <a:cxnSpLocks/>
                <a:endCxn id="156" idx="4"/>
              </p:cNvCxnSpPr>
              <p:nvPr/>
            </p:nvCxnSpPr>
            <p:spPr>
              <a:xfrm flipH="1">
                <a:off x="2951533" y="4955484"/>
                <a:ext cx="1157924" cy="1139225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FCC76C2-0E28-A6ED-C0F3-528A532DDE66}"/>
                  </a:ext>
                </a:extLst>
              </p:cNvPr>
              <p:cNvCxnSpPr>
                <a:cxnSpLocks/>
                <a:stCxn id="156" idx="0"/>
                <a:endCxn id="156" idx="2"/>
              </p:cNvCxnSpPr>
              <p:nvPr/>
            </p:nvCxnSpPr>
            <p:spPr>
              <a:xfrm flipH="1">
                <a:off x="2951533" y="4974414"/>
                <a:ext cx="1138959" cy="0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5EC2E99-015C-B814-42AB-133B46377279}"/>
                  </a:ext>
                </a:extLst>
              </p:cNvPr>
              <p:cNvSpPr/>
              <p:nvPr/>
            </p:nvSpPr>
            <p:spPr>
              <a:xfrm>
                <a:off x="4059255" y="4893570"/>
                <a:ext cx="109728" cy="1097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EBBFA51-B50E-F698-C0A7-E1737B7F50E2}"/>
                  </a:ext>
                </a:extLst>
              </p:cNvPr>
              <p:cNvSpPr txBox="1"/>
              <p:nvPr/>
            </p:nvSpPr>
            <p:spPr>
              <a:xfrm>
                <a:off x="4355298" y="4977903"/>
                <a:ext cx="909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ormal Cone</a:t>
                </a:r>
                <a:endParaRPr 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3" name="L-Shape 162">
                <a:extLst>
                  <a:ext uri="{FF2B5EF4-FFF2-40B4-BE49-F238E27FC236}">
                    <a16:creationId xmlns:a16="http://schemas.microsoft.com/office/drawing/2014/main" id="{41569B45-339E-AF99-AC7E-0F7267A5622B}"/>
                  </a:ext>
                </a:extLst>
              </p:cNvPr>
              <p:cNvSpPr/>
              <p:nvPr/>
            </p:nvSpPr>
            <p:spPr>
              <a:xfrm rot="5400000">
                <a:off x="4028398" y="4891469"/>
                <a:ext cx="73152" cy="73152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C84679F6-DAD8-81C3-E2E0-86BED0E256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7488" y="4539142"/>
                <a:ext cx="4157" cy="412625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0F2EEA6-A975-99BB-F775-1C7C3C72FE46}"/>
                  </a:ext>
                </a:extLst>
              </p:cNvPr>
              <p:cNvSpPr txBox="1"/>
              <p:nvPr/>
            </p:nvSpPr>
            <p:spPr>
              <a:xfrm>
                <a:off x="2606326" y="5257562"/>
                <a:ext cx="100821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Feasible Region</a:t>
                </a:r>
              </a:p>
            </p:txBody>
          </p:sp>
          <p:sp>
            <p:nvSpPr>
              <p:cNvPr id="166" name="L-Shape 165">
                <a:extLst>
                  <a:ext uri="{FF2B5EF4-FFF2-40B4-BE49-F238E27FC236}">
                    <a16:creationId xmlns:a16="http://schemas.microsoft.com/office/drawing/2014/main" id="{38F40575-D789-9FEF-3E4F-A985DC2C3611}"/>
                  </a:ext>
                </a:extLst>
              </p:cNvPr>
              <p:cNvSpPr/>
              <p:nvPr/>
            </p:nvSpPr>
            <p:spPr>
              <a:xfrm rot="18539191">
                <a:off x="4074081" y="4978446"/>
                <a:ext cx="68527" cy="70840"/>
              </a:xfrm>
              <a:prstGeom prst="corner">
                <a:avLst>
                  <a:gd name="adj1" fmla="val 0"/>
                  <a:gd name="adj2" fmla="val 0"/>
                </a:avLst>
              </a:prstGeom>
              <a:solidFill>
                <a:srgbClr val="C0000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052BD35A-4A17-3A9B-736C-60AB92EE27E6}"/>
                  </a:ext>
                </a:extLst>
              </p:cNvPr>
              <p:cNvCxnSpPr>
                <a:cxnSpLocks/>
                <a:endCxn id="157" idx="0"/>
              </p:cNvCxnSpPr>
              <p:nvPr/>
            </p:nvCxnSpPr>
            <p:spPr>
              <a:xfrm>
                <a:off x="4107315" y="4959084"/>
                <a:ext cx="935473" cy="763458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3E81373-A95B-8329-1427-74D80FE54D82}"/>
                </a:ext>
              </a:extLst>
            </p:cNvPr>
            <p:cNvCxnSpPr>
              <a:cxnSpLocks/>
              <a:stCxn id="161" idx="7"/>
            </p:cNvCxnSpPr>
            <p:nvPr/>
          </p:nvCxnSpPr>
          <p:spPr>
            <a:xfrm flipV="1">
              <a:off x="1804982" y="1463040"/>
              <a:ext cx="409898" cy="461578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2CE0860-F4F2-F7F5-33B3-7BF0CF35210C}"/>
                </a:ext>
              </a:extLst>
            </p:cNvPr>
            <p:cNvCxnSpPr>
              <a:cxnSpLocks/>
              <a:stCxn id="161" idx="6"/>
            </p:cNvCxnSpPr>
            <p:nvPr/>
          </p:nvCxnSpPr>
          <p:spPr>
            <a:xfrm flipV="1">
              <a:off x="1821051" y="1797050"/>
              <a:ext cx="742475" cy="166363"/>
            </a:xfrm>
            <a:prstGeom prst="straightConnector1">
              <a:avLst/>
            </a:prstGeom>
            <a:ln w="952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784F5794-000F-5FE7-4D5C-01DAF6886D10}"/>
                    </a:ext>
                  </a:extLst>
                </p:cNvPr>
                <p:cNvSpPr txBox="1"/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268" y="1295144"/>
                  <a:ext cx="14290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666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7FBD96-3863-90CD-80A6-81DCE7CE1122}"/>
                    </a:ext>
                  </a:extLst>
                </p:cNvPr>
                <p:cNvSpPr txBox="1"/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FF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FF99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391" y="1688125"/>
                  <a:ext cx="14290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08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33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2023-12-11T20:02:08Z</dcterms:created>
  <dcterms:modified xsi:type="dcterms:W3CDTF">2024-03-15T05:30:45Z</dcterms:modified>
</cp:coreProperties>
</file>