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57" r:id="rId6"/>
    <p:sldId id="263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C9ECC"/>
    <a:srgbClr val="00B050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11DB5-6429-47E2-9486-DE0D046F27B6}" v="381" dt="2023-12-11T20:06:43.067"/>
    <p1510:client id="{DA547C0C-8B74-4EB7-B2A3-86C0AE2AE809}" v="25" dt="2023-12-11T16:45:47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>
        <p:scale>
          <a:sx n="125" d="100"/>
          <a:sy n="125" d="100"/>
        </p:scale>
        <p:origin x="115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02691D69-8F9D-40EA-87D6-3C6AE3DF35CC}"/>
    <pc:docChg chg="undo custSel modSld">
      <pc:chgData name="Bo Tang" userId="332dbdf67b1791cd" providerId="LiveId" clId="{02691D69-8F9D-40EA-87D6-3C6AE3DF35CC}" dt="2023-11-12T23:56:30.931" v="82" actId="164"/>
      <pc:docMkLst>
        <pc:docMk/>
      </pc:docMkLst>
      <pc:sldChg chg="addSp delSp modSp mod">
        <pc:chgData name="Bo Tang" userId="332dbdf67b1791cd" providerId="LiveId" clId="{02691D69-8F9D-40EA-87D6-3C6AE3DF35CC}" dt="2023-11-12T23:56:30.931" v="82" actId="164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02691D69-8F9D-40EA-87D6-3C6AE3DF35CC}" dt="2023-11-12T23:56:02.945" v="78" actId="1076"/>
          <ac:spMkLst>
            <pc:docMk/>
            <pc:sldMk cId="1066314704" sldId="260"/>
            <ac:spMk id="184" creationId="{4623823B-F7FA-F9B1-A039-800F7BE709B2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185" creationId="{63DA13D2-8E1D-E276-44F4-BDB80434D1A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7" creationId="{0DC4B6D0-8F3B-6167-0AB5-0938BCDFEF27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211" creationId="{E5065A98-B666-04D4-24BD-89292BA96372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5" creationId="{95213A5C-3930-4CE5-3209-CC1BBA3E1E1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6" creationId="{2F47485B-107C-53E4-D554-5AFFD4DEBEE2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8" creationId="{2ACB7B7C-CD3C-2899-362D-21559D83B21B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9" creationId="{0099B79E-97B6-6A0D-DF9D-4BB52768480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1" creationId="{975C63A2-9101-A149-5F4D-CAEDF9F6ABD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2" creationId="{DE32CE2D-5616-E131-8D57-36BA45AE6CE5}"/>
          </ac:spMkLst>
        </pc:spChg>
        <pc:spChg chg="add mod">
          <ac:chgData name="Bo Tang" userId="332dbdf67b1791cd" providerId="LiveId" clId="{02691D69-8F9D-40EA-87D6-3C6AE3DF35CC}" dt="2023-11-12T23:39:02.621" v="32" actId="1076"/>
          <ac:spMkLst>
            <pc:docMk/>
            <pc:sldMk cId="1066314704" sldId="260"/>
            <ac:spMk id="229" creationId="{DE58EBD5-12DA-DF42-CCD2-8D38E7397F50}"/>
          </ac:spMkLst>
        </pc:spChg>
        <pc:spChg chg="add mod">
          <ac:chgData name="Bo Tang" userId="332dbdf67b1791cd" providerId="LiveId" clId="{02691D69-8F9D-40EA-87D6-3C6AE3DF35CC}" dt="2023-11-12T23:38:37.228" v="27" actId="164"/>
          <ac:spMkLst>
            <pc:docMk/>
            <pc:sldMk cId="1066314704" sldId="260"/>
            <ac:spMk id="230" creationId="{E3777C44-BC35-CFDE-F1FC-26DCE79C81C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4" creationId="{C014ADAF-0A53-F2D6-190B-9E86D290F94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5" creationId="{20A1D37E-DE03-E436-AFCC-BB5FF7D117FF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9" creationId="{0914B704-BD20-4AA0-6303-EE67D27395FA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40" creationId="{523EAD6D-AF4D-CA25-15ED-6C9C89681673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4" creationId="{1E3D47F6-066B-8A05-7C15-CA3EE1B8ECF3}"/>
          </ac:grpSpMkLst>
        </pc:grpChg>
        <pc:grpChg chg="del mod topLvl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15" creationId="{8C99F626-7005-0DA5-114D-2DF10A3133D1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6" creationId="{92779B3B-FB61-1AA1-63FB-2C29D0199B48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7" creationId="{CC73054D-80FB-8270-3157-DB49FF81C19C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8" creationId="{A7BF910C-0D1A-1DA0-2376-2AA1A6E37BAF}"/>
          </ac:grpSpMkLst>
        </pc:grpChg>
        <pc:grpChg chg="mod topLvl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119" creationId="{C2192437-FA9E-54CD-7D4A-482D2865A631}"/>
          </ac:grpSpMkLst>
        </pc:grpChg>
        <pc:grpChg chg="mod topLvl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212" creationId="{90E56237-CF0F-C09B-8BDB-20AD66F7F8F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13" creationId="{6A0B8173-81DE-9DEC-DF2E-AB66C8CBBE22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3" creationId="{101AC8AA-14B0-96F2-8804-255865035FFE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4" creationId="{C60ED027-670C-4438-E6D5-E0A7B86A396D}"/>
          </ac:grpSpMkLst>
        </pc:grpChg>
        <pc:grpChg chg="del mod topLvl">
          <ac:chgData name="Bo Tang" userId="332dbdf67b1791cd" providerId="LiveId" clId="{02691D69-8F9D-40EA-87D6-3C6AE3DF35CC}" dt="2023-11-12T23:53:50.887" v="45" actId="165"/>
          <ac:grpSpMkLst>
            <pc:docMk/>
            <pc:sldMk cId="1066314704" sldId="260"/>
            <ac:grpSpMk id="225" creationId="{49A80A30-5292-4E2A-B602-08774A41E31F}"/>
          </ac:grpSpMkLst>
        </pc:grpChg>
        <pc:grpChg chg="de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26" creationId="{D92BA615-5915-C576-8EBA-9D7AAF2C39C7}"/>
          </ac:grpSpMkLst>
        </pc:grpChg>
        <pc:grpChg chg="add del mod">
          <ac:chgData name="Bo Tang" userId="332dbdf67b1791cd" providerId="LiveId" clId="{02691D69-8F9D-40EA-87D6-3C6AE3DF35CC}" dt="2023-11-12T23:38:04.582" v="25" actId="478"/>
          <ac:grpSpMkLst>
            <pc:docMk/>
            <pc:sldMk cId="1066314704" sldId="260"/>
            <ac:grpSpMk id="227" creationId="{6FF0DADE-565A-DD4D-66B4-9860F3E9757F}"/>
          </ac:grpSpMkLst>
        </pc:grpChg>
        <pc:grpChg chg="add mod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231" creationId="{6993EDE0-0CFE-EC23-E44F-03D127EB5558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32" creationId="{A75B9EB8-9BB9-1D7D-998A-67FE8F40E85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36" creationId="{73139853-BC76-4A52-C2E3-19B8087F2D91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37" creationId="{9CE5DE61-D206-269D-EE51-192579A0A53B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41" creationId="{D61CD1EF-3B78-4737-52ED-BACBD37FE6EC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2" creationId="{2DDD6AFA-D6DC-97E8-83F4-394B6D11162A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3" creationId="{BD740165-BBC2-666F-91A6-4380A01E7248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44" creationId="{EB48478F-BF72-5FD3-ED65-CA577194E94A}"/>
          </ac:grpSpMkLst>
        </pc:grpChg>
        <pc:cxnChg chg="add mod">
          <ac:chgData name="Bo Tang" userId="332dbdf67b1791cd" providerId="LiveId" clId="{02691D69-8F9D-40EA-87D6-3C6AE3DF35CC}" dt="2023-11-12T23:36:35.984" v="7" actId="164"/>
          <ac:cxnSpMkLst>
            <pc:docMk/>
            <pc:sldMk cId="1066314704" sldId="260"/>
            <ac:cxnSpMk id="2" creationId="{ABB19F64-6E72-E773-D6DF-CF02F0A40E3D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0" creationId="{A00A0B7F-0C3C-7BD2-5CF0-89B3AEE0E26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mod">
          <ac:chgData name="Bo Tang" userId="332dbdf67b1791cd" providerId="LiveId" clId="{02691D69-8F9D-40EA-87D6-3C6AE3DF35CC}" dt="2023-11-12T23:37:36.545" v="23" actId="164"/>
          <ac:cxnSpMkLst>
            <pc:docMk/>
            <pc:sldMk cId="1066314704" sldId="260"/>
            <ac:cxnSpMk id="217" creationId="{A8AD0CE7-1705-761A-22FF-17644905473E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20" creationId="{BDA9E21A-ADA2-54EE-D9F0-A39FD2847857}"/>
          </ac:cxnSpMkLst>
        </pc:cxnChg>
        <pc:cxnChg chg="add mod">
          <ac:chgData name="Bo Tang" userId="332dbdf67b1791cd" providerId="LiveId" clId="{02691D69-8F9D-40EA-87D6-3C6AE3DF35CC}" dt="2023-11-12T23:38:37.228" v="27" actId="164"/>
          <ac:cxnSpMkLst>
            <pc:docMk/>
            <pc:sldMk cId="1066314704" sldId="260"/>
            <ac:cxnSpMk id="228" creationId="{0A3CFC8F-A9BB-E083-1265-A540450ABF7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3" creationId="{CE296385-F39A-7C86-9E0D-F6DB864272FC}"/>
          </ac:cxnSpMkLst>
        </pc:cxnChg>
        <pc:cxnChg chg="add 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8" creationId="{E1EB4C2E-4C24-CBA2-C3C0-BC4DE00A7E5A}"/>
          </ac:cxnSpMkLst>
        </pc:cxnChg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1-13T02:29:08" v="55" actId="164"/>
      <pc:docMkLst>
        <pc:docMk/>
      </pc:docMkLst>
      <pc:sldChg chg="addSp delSp modSp mod">
        <pc:chgData name="Bo Tang" userId="332dbdf67b1791cd" providerId="LiveId" clId="{42649226-576E-4E75-87D3-8E814BF1D774}" dt="2023-11-13T02:29:08" v="55" actId="164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1-13T02:29:08" v="55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add 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115" creationId="{16965E63-BF8D-7D2D-008B-DB0EB5D9DAA9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3" creationId="{BD740165-BBC2-666F-91A6-4380A01E7248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4" creationId="{EB48478F-BF72-5FD3-ED65-CA577194E94A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Bo Tang" userId="332dbdf67b1791cd" providerId="LiveId" clId="{C8C11DB5-6429-47E2-9486-DE0D046F27B6}"/>
    <pc:docChg chg="undo redo custSel addSld delSld modSld">
      <pc:chgData name="Bo Tang" userId="332dbdf67b1791cd" providerId="LiveId" clId="{C8C11DB5-6429-47E2-9486-DE0D046F27B6}" dt="2023-12-11T20:15:58.766" v="1348" actId="207"/>
      <pc:docMkLst>
        <pc:docMk/>
      </pc:docMkLst>
      <pc:sldChg chg="addSp delSp modSp new mod">
        <pc:chgData name="Bo Tang" userId="332dbdf67b1791cd" providerId="LiveId" clId="{C8C11DB5-6429-47E2-9486-DE0D046F27B6}" dt="2023-12-11T20:15:58.766" v="1348" actId="207"/>
        <pc:sldMkLst>
          <pc:docMk/>
          <pc:sldMk cId="2420384765" sldId="262"/>
        </pc:sldMkLst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2" creationId="{72587087-E221-F037-2DAF-EC1D432830E4}"/>
          </ac:spMkLst>
        </pc:spChg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3" creationId="{45898B1B-38B3-B12D-7B75-861C117DD97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3" creationId="{9D9835FC-25B5-8B18-D7F4-8F3C422D58A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4" creationId="{CA59CEE2-4334-2107-42D2-7F40930A273B}"/>
          </ac:spMkLst>
        </pc:spChg>
        <pc:spChg chg="del mod topLvl">
          <ac:chgData name="Bo Tang" userId="332dbdf67b1791cd" providerId="LiveId" clId="{C8C11DB5-6429-47E2-9486-DE0D046F27B6}" dt="2023-12-10T07:35:23.134" v="18" actId="478"/>
          <ac:spMkLst>
            <pc:docMk/>
            <pc:sldMk cId="2420384765" sldId="262"/>
            <ac:spMk id="5" creationId="{20FF07C8-314F-1DA4-60C9-1BBE0229AC2D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9" creationId="{C1F8FE61-40F4-0B17-0605-293313EDC612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2" creationId="{CD152420-8C6E-1C5F-BDF8-5085F3111F0A}"/>
          </ac:spMkLst>
        </pc:spChg>
        <pc:spChg chg="mod">
          <ac:chgData name="Bo Tang" userId="332dbdf67b1791cd" providerId="LiveId" clId="{C8C11DB5-6429-47E2-9486-DE0D046F27B6}" dt="2023-12-11T03:08:07.952" v="898" actId="1076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4" creationId="{7BCBD37D-EE30-510A-6015-B1AE33AF8F3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4" creationId="{89FF633C-32CE-5419-5359-8B521CB66A96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5" creationId="{266F0858-D5D5-91FD-FD1C-0B672DE91E0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6" creationId="{908AFA5B-15F7-3DA9-F85E-9EC41A4ECC3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C8C11DB5-6429-47E2-9486-DE0D046F27B6}" dt="2023-12-10T07:35:33.615" v="21" actId="478"/>
          <ac:spMkLst>
            <pc:docMk/>
            <pc:sldMk cId="2420384765" sldId="262"/>
            <ac:spMk id="17" creationId="{DC74A134-0591-C52C-4AD8-3A703CA014E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8" creationId="{9717BE29-4F58-0202-40FD-87CC7FABF822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9" creationId="{415FDC88-4F6C-7D34-5516-05B4E4F4472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0" creationId="{DB62567C-C8D6-D2FC-E3DD-2048BE1D45C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3" creationId="{E4F56FFC-9744-F30A-F6AE-C3C46160888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4" creationId="{D1B33750-B298-AF04-8296-DEE8CD796C71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5" creationId="{F2729EC0-838A-3C02-2860-7092994C7331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28" creationId="{C47BC1FE-3C61-2C1E-CA17-D35FF4ABD21D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32" creationId="{4DEDF15E-44B5-4253-75FC-B6F2CD05CFB4}"/>
          </ac:spMkLst>
        </pc:spChg>
        <pc:spChg chg="del mod">
          <ac:chgData name="Bo Tang" userId="332dbdf67b1791cd" providerId="LiveId" clId="{C8C11DB5-6429-47E2-9486-DE0D046F27B6}" dt="2023-12-10T07:35:17.083" v="16" actId="478"/>
          <ac:spMkLst>
            <pc:docMk/>
            <pc:sldMk cId="2420384765" sldId="262"/>
            <ac:spMk id="36" creationId="{0995E40E-B402-15E1-C9E8-ACF7395635CB}"/>
          </ac:spMkLst>
        </pc:spChg>
        <pc:spChg chg="mod">
          <ac:chgData name="Bo Tang" userId="332dbdf67b1791cd" providerId="LiveId" clId="{C8C11DB5-6429-47E2-9486-DE0D046F27B6}" dt="2023-12-11T03:16:25.509" v="951" actId="1076"/>
          <ac:spMkLst>
            <pc:docMk/>
            <pc:sldMk cId="2420384765" sldId="262"/>
            <ac:spMk id="37" creationId="{0B9F7939-3D0A-2917-C7CB-3CF03BCCDBFD}"/>
          </ac:spMkLst>
        </pc:spChg>
        <pc:spChg chg="del mod">
          <ac:chgData name="Bo Tang" userId="332dbdf67b1791cd" providerId="LiveId" clId="{C8C11DB5-6429-47E2-9486-DE0D046F27B6}" dt="2023-12-10T07:37:10.202" v="43" actId="478"/>
          <ac:spMkLst>
            <pc:docMk/>
            <pc:sldMk cId="2420384765" sldId="262"/>
            <ac:spMk id="37" creationId="{D017E965-E101-24DD-F822-93665B9D2F30}"/>
          </ac:spMkLst>
        </pc:spChg>
        <pc:spChg chg="del mod">
          <ac:chgData name="Bo Tang" userId="332dbdf67b1791cd" providerId="LiveId" clId="{C8C11DB5-6429-47E2-9486-DE0D046F27B6}" dt="2023-12-10T07:35:20.591" v="17" actId="478"/>
          <ac:spMkLst>
            <pc:docMk/>
            <pc:sldMk cId="2420384765" sldId="262"/>
            <ac:spMk id="38" creationId="{F419CA97-60A0-EE8E-ABBC-B63D96A47607}"/>
          </ac:spMkLst>
        </pc:spChg>
        <pc:spChg chg="mod">
          <ac:chgData name="Bo Tang" userId="332dbdf67b1791cd" providerId="LiveId" clId="{C8C11DB5-6429-47E2-9486-DE0D046F27B6}" dt="2023-12-11T03:16:42.549" v="953" actId="1076"/>
          <ac:spMkLst>
            <pc:docMk/>
            <pc:sldMk cId="2420384765" sldId="262"/>
            <ac:spMk id="40" creationId="{EE69A539-DFBC-0A3C-6E79-DAF2C710D2D2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1" creationId="{9473B979-7F0B-247D-A50A-AA178DB6B11A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2" creationId="{D5ACADBF-FDB2-9083-5CE0-60C6C7CD0DA9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3" creationId="{7CEBF9D7-CB55-8BC8-C1A1-E6E218F72BCB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4" creationId="{E90BC458-3221-4B6A-B4BF-301DF1326AED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8" creationId="{C4E5264C-405D-2C53-BC3E-97D61B771108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3" creationId="{E9C5B069-8419-396D-B2FF-7FDAB7756FA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6" creationId="{600F7943-0C69-CA60-0D41-296B42F756AF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7" creationId="{7AFF4191-FB86-11B3-5DF0-1C0A0CB418F4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1" creationId="{74A828DD-64DE-E07E-59AE-29E215067A68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3" creationId="{BB929AEB-FE76-B389-C32D-C9F92BECFD6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4" creationId="{7319BDDD-F506-2BCE-E65D-B492A17258B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5" creationId="{00D67314-29E8-571E-5A6B-36377CF7BECB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8" creationId="{3579BE1A-5361-25C9-566E-3BBFD6FB8696}"/>
          </ac:spMkLst>
        </pc:spChg>
        <pc:spChg chg="mod ord">
          <ac:chgData name="Bo Tang" userId="332dbdf67b1791cd" providerId="LiveId" clId="{C8C11DB5-6429-47E2-9486-DE0D046F27B6}" dt="2023-12-11T03:20:13.406" v="971" actId="166"/>
          <ac:spMkLst>
            <pc:docMk/>
            <pc:sldMk cId="2420384765" sldId="262"/>
            <ac:spMk id="69" creationId="{6A6D6CEE-CAC8-582D-C1DD-B9530897F45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5" creationId="{A8C364C6-DDA9-5995-EE24-3778D2C35A64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8" creationId="{32E1E5A6-2475-73C7-7A6E-12FB71BE20D2}"/>
          </ac:spMkLst>
        </pc:spChg>
        <pc:spChg chg="add mo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79" creationId="{FD89355D-08C8-CF0B-BDE1-1408679D31D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0" creationId="{85C2F205-8A51-94AA-8DDE-67F7C3093BBD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1" creationId="{43E801F7-9288-1BA3-E297-8767438E9BA9}"/>
          </ac:spMkLst>
        </pc:spChg>
        <pc:spChg chg="add del mod">
          <ac:chgData name="Bo Tang" userId="332dbdf67b1791cd" providerId="LiveId" clId="{C8C11DB5-6429-47E2-9486-DE0D046F27B6}" dt="2023-12-10T07:49:29.866" v="176" actId="478"/>
          <ac:spMkLst>
            <pc:docMk/>
            <pc:sldMk cId="2420384765" sldId="262"/>
            <ac:spMk id="82" creationId="{287F9716-5B59-8612-48C5-77ADC826D75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82" creationId="{B9159A38-682B-85CE-606D-E466495A740C}"/>
          </ac:spMkLst>
        </pc:spChg>
        <pc:spChg chg="add del">
          <ac:chgData name="Bo Tang" userId="332dbdf67b1791cd" providerId="LiveId" clId="{C8C11DB5-6429-47E2-9486-DE0D046F27B6}" dt="2023-12-10T07:49:26.682" v="171" actId="11529"/>
          <ac:spMkLst>
            <pc:docMk/>
            <pc:sldMk cId="2420384765" sldId="262"/>
            <ac:spMk id="83" creationId="{CC84B3F2-03E8-7ACB-06A6-72FF7445E3F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4" creationId="{E1C9D5B4-0654-02B5-AFEC-F74C2F1EEC0C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5" creationId="{EF21518B-D895-BDBB-F844-1DD1581F558D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95" creationId="{3EC7E0E6-A81C-3377-67F3-1CD06111322F}"/>
          </ac:spMkLst>
        </pc:spChg>
        <pc:spChg chg="add mod">
          <ac:chgData name="Bo Tang" userId="332dbdf67b1791cd" providerId="LiveId" clId="{C8C11DB5-6429-47E2-9486-DE0D046F27B6}" dt="2023-12-11T03:34:50.756" v="1075" actId="164"/>
          <ac:spMkLst>
            <pc:docMk/>
            <pc:sldMk cId="2420384765" sldId="262"/>
            <ac:spMk id="98" creationId="{E076496F-E119-2B9A-B6C5-9BBBD9AAAA25}"/>
          </ac:spMkLst>
        </pc:spChg>
        <pc:spChg chg="add mod">
          <ac:chgData name="Bo Tang" userId="332dbdf67b1791cd" providerId="LiveId" clId="{C8C11DB5-6429-47E2-9486-DE0D046F27B6}" dt="2023-12-11T03:40:34.151" v="1134" actId="164"/>
          <ac:spMkLst>
            <pc:docMk/>
            <pc:sldMk cId="2420384765" sldId="262"/>
            <ac:spMk id="100" creationId="{EDF97CB4-DF31-C302-1BA7-DAB745CBD0A5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101" creationId="{366994D8-00E7-D63E-D180-778A30BE10ED}"/>
          </ac:spMkLst>
        </pc:spChg>
        <pc:spChg chg="add mod">
          <ac:chgData name="Bo Tang" userId="332dbdf67b1791cd" providerId="LiveId" clId="{C8C11DB5-6429-47E2-9486-DE0D046F27B6}" dt="2023-12-11T19:17:22.503" v="1274" actId="207"/>
          <ac:spMkLst>
            <pc:docMk/>
            <pc:sldMk cId="2420384765" sldId="262"/>
            <ac:spMk id="102" creationId="{75BBFFA9-7F78-F0CC-6B26-089701FD8448}"/>
          </ac:spMkLst>
        </pc:spChg>
        <pc:spChg chg="add mod">
          <ac:chgData name="Bo Tang" userId="332dbdf67b1791cd" providerId="LiveId" clId="{C8C11DB5-6429-47E2-9486-DE0D046F27B6}" dt="2023-12-11T19:17:37.180" v="1279" actId="207"/>
          <ac:spMkLst>
            <pc:docMk/>
            <pc:sldMk cId="2420384765" sldId="262"/>
            <ac:spMk id="103" creationId="{E2A54235-71D9-A02D-E6FB-84492C12766D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8" creationId="{43FC5D60-153B-C2B0-0210-2068502CC50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9" creationId="{B11D3AD8-4452-FA4C-7C2E-91033ADAA9B7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0" creationId="{2A923A61-5A61-3AE3-6BC8-E8316D9CCC80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3" creationId="{42208EAB-FF58-66A1-6E06-68A1BD97C604}"/>
          </ac:spMkLst>
        </pc:spChg>
        <pc:spChg chg="mod">
          <ac:chgData name="Bo Tang" userId="332dbdf67b1791cd" providerId="LiveId" clId="{C8C11DB5-6429-47E2-9486-DE0D046F27B6}" dt="2023-12-11T20:14:50.807" v="1345" actId="14100"/>
          <ac:spMkLst>
            <pc:docMk/>
            <pc:sldMk cId="2420384765" sldId="262"/>
            <ac:spMk id="126" creationId="{08F6BF0B-1A91-9E82-9838-720C8B11EE8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9" creationId="{175F731C-5AFB-578E-DC5F-C0EFB0B5331A}"/>
          </ac:spMkLst>
        </pc:spChg>
        <pc:spChg chg="mod">
          <ac:chgData name="Bo Tang" userId="332dbdf67b1791cd" providerId="LiveId" clId="{C8C11DB5-6429-47E2-9486-DE0D046F27B6}" dt="2023-12-11T20:15:58.766" v="1348" actId="207"/>
          <ac:spMkLst>
            <pc:docMk/>
            <pc:sldMk cId="2420384765" sldId="262"/>
            <ac:spMk id="131" creationId="{65C8DDFA-FBB4-485C-56ED-E9CD84602E0B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32" creationId="{FE9FBC55-2BA6-DA0A-7615-FD6122049CC9}"/>
          </ac:spMkLst>
        </pc:spChg>
        <pc:grpChg chg="add mod">
          <ac:chgData name="Bo Tang" userId="332dbdf67b1791cd" providerId="LiveId" clId="{C8C11DB5-6429-47E2-9486-DE0D046F27B6}" dt="2023-12-11T03:15:23.030" v="939" actId="164"/>
          <ac:grpSpMkLst>
            <pc:docMk/>
            <pc:sldMk cId="2420384765" sldId="262"/>
            <ac:grpSpMk id="2" creationId="{9652ECBD-779C-A571-475E-5321879BBB3B}"/>
          </ac:grpSpMkLst>
        </pc:grpChg>
        <pc:grpChg chg="add del 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4" creationId="{DF5CAAB9-CF31-6956-F204-56CE1F5C556D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5" creationId="{AC1956B7-33F3-3BDD-9FC3-BF5892822D2C}"/>
          </ac:grpSpMkLst>
        </pc:grpChg>
        <pc:grpChg chg="mod ord topLvl">
          <ac:chgData name="Bo Tang" userId="332dbdf67b1791cd" providerId="LiveId" clId="{C8C11DB5-6429-47E2-9486-DE0D046F27B6}" dt="2023-12-10T08:01:48.120" v="469" actId="164"/>
          <ac:grpSpMkLst>
            <pc:docMk/>
            <pc:sldMk cId="2420384765" sldId="262"/>
            <ac:grpSpMk id="6" creationId="{638AA36F-489F-4C5B-246F-4892319375BF}"/>
          </ac:grpSpMkLst>
        </pc:grpChg>
        <pc:grpChg chg="del mod topLvl">
          <ac:chgData name="Bo Tang" userId="332dbdf67b1791cd" providerId="LiveId" clId="{C8C11DB5-6429-47E2-9486-DE0D046F27B6}" dt="2023-12-10T07:35:30.889" v="20" actId="478"/>
          <ac:grpSpMkLst>
            <pc:docMk/>
            <pc:sldMk cId="2420384765" sldId="262"/>
            <ac:grpSpMk id="7" creationId="{455DA40B-6DB4-6A38-16B2-41CB947D0300}"/>
          </ac:grpSpMkLst>
        </pc:grpChg>
        <pc:grpChg chg="del mod topLvl">
          <ac:chgData name="Bo Tang" userId="332dbdf67b1791cd" providerId="LiveId" clId="{C8C11DB5-6429-47E2-9486-DE0D046F27B6}" dt="2023-12-10T07:35:35.249" v="22" actId="478"/>
          <ac:grpSpMkLst>
            <pc:docMk/>
            <pc:sldMk cId="2420384765" sldId="262"/>
            <ac:grpSpMk id="8" creationId="{E4413349-0898-B067-D1CF-251EB1EA9DB7}"/>
          </ac:grpSpMkLst>
        </pc:grpChg>
        <pc:grpChg chg="del mod topLvl">
          <ac:chgData name="Bo Tang" userId="332dbdf67b1791cd" providerId="LiveId" clId="{C8C11DB5-6429-47E2-9486-DE0D046F27B6}" dt="2023-12-10T07:34:18.384" v="7" actId="478"/>
          <ac:grpSpMkLst>
            <pc:docMk/>
            <pc:sldMk cId="2420384765" sldId="262"/>
            <ac:grpSpMk id="9" creationId="{12ADFF51-ADA3-E1E5-5998-ED047B5B8A3A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1" creationId="{3B1B7BCF-AF44-081C-966E-2D1F039AD606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15" creationId="{187CB627-033F-5E39-DE70-B80094BCE155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8" creationId="{2B90DD3F-6629-4DCB-B9E4-3FD6A2F12C4B}"/>
          </ac:grpSpMkLst>
        </pc:grpChg>
        <pc:grpChg chg="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33" creationId="{F1E877A2-E27E-54EB-0BFA-90C4215D49C6}"/>
          </ac:grpSpMkLst>
        </pc:grpChg>
        <pc:grpChg chg="add mod">
          <ac:chgData name="Bo Tang" userId="332dbdf67b1791cd" providerId="LiveId" clId="{C8C11DB5-6429-47E2-9486-DE0D046F27B6}" dt="2023-12-11T03:34:50.756" v="1075" actId="164"/>
          <ac:grpSpMkLst>
            <pc:docMk/>
            <pc:sldMk cId="2420384765" sldId="262"/>
            <ac:grpSpMk id="34" creationId="{5D67ADA9-0159-4784-71EB-5F63E9476A4A}"/>
          </ac:grpSpMkLst>
        </pc:grpChg>
        <pc:grpChg chg="del mod">
          <ac:chgData name="Bo Tang" userId="332dbdf67b1791cd" providerId="LiveId" clId="{C8C11DB5-6429-47E2-9486-DE0D046F27B6}" dt="2023-12-10T07:37:10.202" v="43" actId="478"/>
          <ac:grpSpMkLst>
            <pc:docMk/>
            <pc:sldMk cId="2420384765" sldId="262"/>
            <ac:grpSpMk id="34" creationId="{FB8E305A-CF3C-D215-2A04-02DE658CEBB8}"/>
          </ac:grpSpMkLst>
        </pc:grpChg>
        <pc:grpChg chg="add mod">
          <ac:chgData name="Bo Tang" userId="332dbdf67b1791cd" providerId="LiveId" clId="{C8C11DB5-6429-47E2-9486-DE0D046F27B6}" dt="2023-12-11T03:40:34.151" v="1134" actId="164"/>
          <ac:grpSpMkLst>
            <pc:docMk/>
            <pc:sldMk cId="2420384765" sldId="262"/>
            <ac:grpSpMk id="35" creationId="{495F2495-E550-AC07-F818-D3DE10565FDA}"/>
          </ac:grpSpMkLst>
        </pc:grpChg>
        <pc:grpChg chg="del mod">
          <ac:chgData name="Bo Tang" userId="332dbdf67b1791cd" providerId="LiveId" clId="{C8C11DB5-6429-47E2-9486-DE0D046F27B6}" dt="2023-12-10T07:39:06.322" v="83" actId="478"/>
          <ac:grpSpMkLst>
            <pc:docMk/>
            <pc:sldMk cId="2420384765" sldId="262"/>
            <ac:grpSpMk id="35" creationId="{CF2C58F3-D78B-C88D-CDB2-2ABDF7C2274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36" creationId="{CAFC3A87-8B5F-2EBD-886F-E17849C92401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45" creationId="{35D023BE-87D5-2410-B3B8-5C74A970BBE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54" creationId="{417F29DA-0C0F-F5A1-CC9E-043A13CE8737}"/>
          </ac:grpSpMkLst>
        </pc:grpChg>
        <pc:grpChg chg="add del 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59" creationId="{96859793-7B5E-5278-6BF7-1F8F86608551}"/>
          </ac:grpSpMkLst>
        </pc:grpChg>
        <pc:grpChg chg="mod topLvl">
          <ac:chgData name="Bo Tang" userId="332dbdf67b1791cd" providerId="LiveId" clId="{C8C11DB5-6429-47E2-9486-DE0D046F27B6}" dt="2023-12-11T03:40:28.942" v="1133" actId="164"/>
          <ac:grpSpMkLst>
            <pc:docMk/>
            <pc:sldMk cId="2420384765" sldId="262"/>
            <ac:grpSpMk id="60" creationId="{8D5118AE-EB2B-012B-EACD-3C35E6F5CE48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66" creationId="{2134C584-CF64-08E4-40BC-342C1C872F43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76" creationId="{5186580A-4183-B00C-045C-4AC2048F1C97}"/>
          </ac:grpSpMkLst>
        </pc:grpChg>
        <pc:grpChg chg="add mod">
          <ac:chgData name="Bo Tang" userId="332dbdf67b1791cd" providerId="LiveId" clId="{C8C11DB5-6429-47E2-9486-DE0D046F27B6}" dt="2023-12-10T07:55:31.499" v="289" actId="164"/>
          <ac:grpSpMkLst>
            <pc:docMk/>
            <pc:sldMk cId="2420384765" sldId="262"/>
            <ac:grpSpMk id="86" creationId="{52512B36-D7CF-9148-44A0-0883B1240C99}"/>
          </ac:grpSpMkLst>
        </pc:grpChg>
        <pc:grpChg chg="add del 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87" creationId="{75A82F5F-1031-33D3-7662-8DD16B2681F1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99" creationId="{9458D409-505C-F527-559F-700763246B9D}"/>
          </ac:grpSpMkLst>
        </pc:grpChg>
        <pc:grpChg chg="add mod">
          <ac:chgData name="Bo Tang" userId="332dbdf67b1791cd" providerId="LiveId" clId="{C8C11DB5-6429-47E2-9486-DE0D046F27B6}" dt="2023-12-11T03:40:05.984" v="1132" actId="1076"/>
          <ac:grpSpMkLst>
            <pc:docMk/>
            <pc:sldMk cId="2420384765" sldId="262"/>
            <ac:grpSpMk id="104" creationId="{36A8305E-E7AB-E8E4-1F9F-2B64CBF0FCD0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5" creationId="{67BE3690-01F0-D97C-BCDE-EA5E49FDEF1C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6" creationId="{BD143A5C-8EB1-F2E8-9AE2-8965459FCC49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7" creationId="{03A5222E-AE21-3664-8A65-964EBA0CF5C3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38" creationId="{97B6821E-EE8E-959F-CED0-DC84A07DA194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64" creationId="{0009057E-A4B7-62EF-73AF-5D6B34057DDD}"/>
          </ac:grpSpMkLst>
        </pc:grp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0" creationId="{63F80C1A-F3C3-5C8D-F6FC-24177B215531}"/>
          </ac:cxnSpMkLst>
        </pc:cxnChg>
        <pc:cxnChg chg="mod">
          <ac:chgData name="Bo Tang" userId="332dbdf67b1791cd" providerId="LiveId" clId="{C8C11DB5-6429-47E2-9486-DE0D046F27B6}" dt="2023-12-11T03:07:36.917" v="893" actId="14100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C8C11DB5-6429-47E2-9486-DE0D046F27B6}" dt="2023-12-11T03:07:59.180" v="897" actId="14100"/>
          <ac:cxnSpMkLst>
            <pc:docMk/>
            <pc:sldMk cId="2420384765" sldId="262"/>
            <ac:cxnSpMk id="11" creationId="{8A775C75-D97C-176B-EB62-45D5F2226E4D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3" creationId="{876AE307-CD2A-7BC4-A113-88EF5047A4B7}"/>
          </ac:cxnSpMkLst>
        </pc:cxn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16" creationId="{13BDA03A-064C-E3F8-3E2E-7B3C831D27A7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1" creationId="{B07D7846-D1EA-6165-7254-9CCEF4F5219C}"/>
          </ac:cxnSpMkLst>
        </pc:cxnChg>
        <pc:cxnChg chg="del mod">
          <ac:chgData name="Bo Tang" userId="332dbdf67b1791cd" providerId="LiveId" clId="{C8C11DB5-6429-47E2-9486-DE0D046F27B6}" dt="2023-12-10T07:35:12.253" v="15" actId="478"/>
          <ac:cxnSpMkLst>
            <pc:docMk/>
            <pc:sldMk cId="2420384765" sldId="262"/>
            <ac:cxnSpMk id="22" creationId="{F2297890-5241-6D00-3FC0-91A65C4A24E4}"/>
          </ac:cxnSpMkLst>
        </pc:cxnChg>
        <pc:cxnChg chg="add del mod">
          <ac:chgData name="Bo Tang" userId="332dbdf67b1791cd" providerId="LiveId" clId="{C8C11DB5-6429-47E2-9486-DE0D046F27B6}" dt="2023-12-11T03:11:10.947" v="908"/>
          <ac:cxnSpMkLst>
            <pc:docMk/>
            <pc:sldMk cId="2420384765" sldId="262"/>
            <ac:cxnSpMk id="24" creationId="{8E3611FC-399A-1EE3-1338-0362937C00B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6" creationId="{B40829EB-A7C8-AD3D-1248-6153C91ABE40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7" creationId="{DDC1640A-3A1C-F590-11C0-2898DCDE653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8" creationId="{05625ACA-51CD-1349-4302-A8772453B124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9" creationId="{82F184D4-583E-0ED5-CCBB-38A1C1E5C863}"/>
          </ac:cxnSpMkLst>
        </pc:cxnChg>
        <pc:cxnChg chg="add mod">
          <ac:chgData name="Bo Tang" userId="332dbdf67b1791cd" providerId="LiveId" clId="{C8C11DB5-6429-47E2-9486-DE0D046F27B6}" dt="2023-12-11T03:15:23.030" v="939" actId="164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0" creationId="{E93D6CA2-EE22-D7F0-81CE-3DA1A329DE93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1" creationId="{D3E0CCBB-DAE8-2D61-9BC9-F7F85787CFC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2" creationId="{60212AE8-E0FE-5918-EF33-D65498FADDD8}"/>
          </ac:cxnSpMkLst>
        </pc:cxnChg>
        <pc:cxnChg chg="mod">
          <ac:chgData name="Bo Tang" userId="332dbdf67b1791cd" providerId="LiveId" clId="{C8C11DB5-6429-47E2-9486-DE0D046F27B6}" dt="2023-12-11T03:20:22.514" v="972" actId="14100"/>
          <ac:cxnSpMkLst>
            <pc:docMk/>
            <pc:sldMk cId="2420384765" sldId="262"/>
            <ac:cxnSpMk id="38" creationId="{32AF431F-3B91-B199-BCDF-95F32782AE30}"/>
          </ac:cxnSpMkLst>
        </pc:cxnChg>
        <pc:cxnChg chg="mod">
          <ac:chgData name="Bo Tang" userId="332dbdf67b1791cd" providerId="LiveId" clId="{C8C11DB5-6429-47E2-9486-DE0D046F27B6}" dt="2023-12-10T07:58:42.536" v="328" actId="165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C8C11DB5-6429-47E2-9486-DE0D046F27B6}" dt="2023-12-10T07:35:09.041" v="14" actId="478"/>
          <ac:cxnSpMkLst>
            <pc:docMk/>
            <pc:sldMk cId="2420384765" sldId="262"/>
            <ac:cxnSpMk id="40" creationId="{18190B92-53E1-CC93-F0D7-9AA0D5DC8BAE}"/>
          </ac:cxnSpMkLst>
        </pc:cxnChg>
        <pc:cxnChg chg="del mod">
          <ac:chgData name="Bo Tang" userId="332dbdf67b1791cd" providerId="LiveId" clId="{C8C11DB5-6429-47E2-9486-DE0D046F27B6}" dt="2023-12-10T07:39:06.322" v="83" actId="478"/>
          <ac:cxnSpMkLst>
            <pc:docMk/>
            <pc:sldMk cId="2420384765" sldId="262"/>
            <ac:cxnSpMk id="41" creationId="{2DAFEAE0-AE00-253C-ED0E-5F9A5FA0A96B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0" creationId="{A24A0051-C236-6E63-6AF9-ABD7D12E0391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5" creationId="{5CD04A0B-01E3-ECDC-EECE-3626A9697C5C}"/>
          </ac:cxnSpMkLst>
        </pc:cxnChg>
        <pc:cxnChg chg="mod topLvl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62" creationId="{35C49C07-152C-D17E-AC57-1DC22E0CC78E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1" creationId="{1E9D711C-C6F5-8C9B-E3AB-ABC1AA2E64FB}"/>
          </ac:cxnSpMkLst>
        </pc:cxnChg>
        <pc:cxnChg chg="add mod topLvl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74" creationId="{2586BFDC-E72C-52EF-E966-F80D73A59AAA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7" creationId="{87A2B897-31D0-6BD5-BB93-00281326F15F}"/>
          </ac:cxnSpMkLst>
        </pc:cxnChg>
        <pc:cxnChg chg="add mod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86" creationId="{C885029B-8142-5B6A-AA8D-70928AE79C66}"/>
          </ac:cxnSpMkLst>
        </pc:cxnChg>
        <pc:cxnChg chg="add del mod">
          <ac:chgData name="Bo Tang" userId="332dbdf67b1791cd" providerId="LiveId" clId="{C8C11DB5-6429-47E2-9486-DE0D046F27B6}" dt="2023-12-11T19:17:27.235" v="1275" actId="208"/>
          <ac:cxnSpMkLst>
            <pc:docMk/>
            <pc:sldMk cId="2420384765" sldId="262"/>
            <ac:cxnSpMk id="88" creationId="{4309454A-C914-A1E2-63DB-19AE90811D30}"/>
          </ac:cxnSpMkLst>
        </pc:cxnChg>
        <pc:cxnChg chg="add del mod">
          <ac:chgData name="Bo Tang" userId="332dbdf67b1791cd" providerId="LiveId" clId="{C8C11DB5-6429-47E2-9486-DE0D046F27B6}" dt="2023-12-10T07:57:52.328" v="309"/>
          <ac:cxnSpMkLst>
            <pc:docMk/>
            <pc:sldMk cId="2420384765" sldId="262"/>
            <ac:cxnSpMk id="93" creationId="{2902673D-C5CD-3B81-AC33-7BA10D6ACB9C}"/>
          </ac:cxnSpMkLst>
        </pc:cxnChg>
        <pc:cxnChg chg="add mod">
          <ac:chgData name="Bo Tang" userId="332dbdf67b1791cd" providerId="LiveId" clId="{C8C11DB5-6429-47E2-9486-DE0D046F27B6}" dt="2023-12-11T19:17:29.810" v="1276" actId="208"/>
          <ac:cxnSpMkLst>
            <pc:docMk/>
            <pc:sldMk cId="2420384765" sldId="262"/>
            <ac:cxnSpMk id="97" creationId="{B997B058-126C-EFE3-7649-7F05B42CA210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1" creationId="{3C52BB37-92AB-88AC-CDE3-161A1AE97C4A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2" creationId="{CAF415C0-D087-2F8F-0480-A9D56E4CF48D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0" creationId="{1AA15CC9-623B-A986-59A7-5D7146F19B54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3" creationId="{7291F8C4-6F96-0F83-1EDD-D1D4C0FD2EDE}"/>
          </ac:cxnSpMkLst>
        </pc:cxnChg>
      </pc:sldChg>
      <pc:sldChg chg="add del">
        <pc:chgData name="Bo Tang" userId="332dbdf67b1791cd" providerId="LiveId" clId="{C8C11DB5-6429-47E2-9486-DE0D046F27B6}" dt="2023-12-10T07:32:41.457" v="1" actId="47"/>
        <pc:sldMkLst>
          <pc:docMk/>
          <pc:sldMk cId="3363576262" sldId="262"/>
        </pc:sldMkLst>
      </pc:sldChg>
      <pc:sldChg chg="addSp delSp modSp add mod">
        <pc:chgData name="Bo Tang" userId="332dbdf67b1791cd" providerId="LiveId" clId="{C8C11DB5-6429-47E2-9486-DE0D046F27B6}" dt="2023-12-10T22:31:39.068" v="863" actId="1076"/>
        <pc:sldMkLst>
          <pc:docMk/>
          <pc:sldMk cId="462539780" sldId="263"/>
        </pc:sldMkLst>
        <pc:spChg chg="add del">
          <ac:chgData name="Bo Tang" userId="332dbdf67b1791cd" providerId="LiveId" clId="{C8C11DB5-6429-47E2-9486-DE0D046F27B6}" dt="2023-12-10T21:17:31.380" v="484" actId="22"/>
          <ac:spMkLst>
            <pc:docMk/>
            <pc:sldMk cId="462539780" sldId="263"/>
            <ac:spMk id="7" creationId="{A3F954E4-A1FD-FF6E-AB21-412FE86D0606}"/>
          </ac:spMkLst>
        </pc:spChg>
        <pc:spChg chg="del mod topLvl">
          <ac:chgData name="Bo Tang" userId="332dbdf67b1791cd" providerId="LiveId" clId="{C8C11DB5-6429-47E2-9486-DE0D046F27B6}" dt="2023-12-10T21:18:04.762" v="491" actId="478"/>
          <ac:spMkLst>
            <pc:docMk/>
            <pc:sldMk cId="462539780" sldId="263"/>
            <ac:spMk id="8" creationId="{B6C27AB2-6212-E0CC-B4B7-C5FD096145C4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9" creationId="{CC888CD9-45BA-E04C-806F-9BCC1B3B0DCD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0" creationId="{9D796FDC-B261-ECEF-6C77-1B5B2BC572A6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1" creationId="{82A3A2E9-5963-D9E4-EDEB-AEF66DD738CB}"/>
          </ac:spMkLst>
        </pc:spChg>
        <pc:spChg chg="del mod">
          <ac:chgData name="Bo Tang" userId="332dbdf67b1791cd" providerId="LiveId" clId="{C8C11DB5-6429-47E2-9486-DE0D046F27B6}" dt="2023-12-10T21:18:02.229" v="490" actId="478"/>
          <ac:spMkLst>
            <pc:docMk/>
            <pc:sldMk cId="462539780" sldId="263"/>
            <ac:spMk id="14" creationId="{39930F59-904A-0751-89E7-74FE9EBCA372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7" creationId="{E9839FD4-6734-0A60-5E4A-F27E6FDC62CB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8" creationId="{00EAA29C-841C-3393-91C5-B7FCEC31A04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20" creationId="{BAD96F4A-38F3-02EA-E8A2-2E5FA27B74C2}"/>
          </ac:spMkLst>
        </pc:spChg>
        <pc:spChg chg="add del mod">
          <ac:chgData name="Bo Tang" userId="332dbdf67b1791cd" providerId="LiveId" clId="{C8C11DB5-6429-47E2-9486-DE0D046F27B6}" dt="2023-12-10T21:20:02.910" v="548" actId="478"/>
          <ac:spMkLst>
            <pc:docMk/>
            <pc:sldMk cId="462539780" sldId="263"/>
            <ac:spMk id="26" creationId="{F06EE2F7-C9A8-71B5-5AE9-D0639D1C5DDC}"/>
          </ac:spMkLst>
        </pc:spChg>
        <pc:spChg chg="add del mod">
          <ac:chgData name="Bo Tang" userId="332dbdf67b1791cd" providerId="LiveId" clId="{C8C11DB5-6429-47E2-9486-DE0D046F27B6}" dt="2023-12-10T21:21:17.157" v="568" actId="478"/>
          <ac:spMkLst>
            <pc:docMk/>
            <pc:sldMk cId="462539780" sldId="263"/>
            <ac:spMk id="27" creationId="{C569BA4D-197E-0451-3F17-C2AB15C53625}"/>
          </ac:spMkLst>
        </pc:spChg>
        <pc:spChg chg="del mod topLvl">
          <ac:chgData name="Bo Tang" userId="332dbdf67b1791cd" providerId="LiveId" clId="{C8C11DB5-6429-47E2-9486-DE0D046F27B6}" dt="2023-12-10T21:20:41.480" v="556" actId="478"/>
          <ac:spMkLst>
            <pc:docMk/>
            <pc:sldMk cId="462539780" sldId="263"/>
            <ac:spMk id="30" creationId="{539833F9-A672-475B-F0F7-9481D82DFFBA}"/>
          </ac:spMkLst>
        </pc:spChg>
        <pc:spChg chg="add del mod">
          <ac:chgData name="Bo Tang" userId="332dbdf67b1791cd" providerId="LiveId" clId="{C8C11DB5-6429-47E2-9486-DE0D046F27B6}" dt="2023-12-10T21:20:01.772" v="542" actId="478"/>
          <ac:spMkLst>
            <pc:docMk/>
            <pc:sldMk cId="462539780" sldId="263"/>
            <ac:spMk id="31" creationId="{6BA08615-90C6-64ED-B62A-96E84C1C5AE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3" creationId="{02806D4A-E7ED-D59B-1E18-9712A05071A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5" creationId="{17E7934E-4005-D50D-9F05-E416D59AF6E6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37" creationId="{908630BE-924D-7BD3-26F7-A58BCA2057C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3" creationId="{803399D7-8CA4-D3DC-DA20-EC2D7B3FE12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6" creationId="{A361EDBC-071D-6E36-C199-3B902B46BA54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8" creationId="{DD028092-1820-155D-BB12-671A7150F8B9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51" creationId="{92D8E082-4DF6-20CB-0684-68A17512EF6A}"/>
          </ac:spMkLst>
        </pc:spChg>
        <pc:spChg chg="del mod">
          <ac:chgData name="Bo Tang" userId="332dbdf67b1791cd" providerId="LiveId" clId="{C8C11DB5-6429-47E2-9486-DE0D046F27B6}" dt="2023-12-10T21:55:26.343" v="753" actId="478"/>
          <ac:spMkLst>
            <pc:docMk/>
            <pc:sldMk cId="462539780" sldId="263"/>
            <ac:spMk id="53" creationId="{DA0AD749-B024-AF0B-7516-9C5876ED1528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4" creationId="{3DD84A98-2575-C606-ACC6-CE3F095BF29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5" creationId="{3F708137-18CC-F82F-C271-AB70EB23EB98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58" creationId="{DDCD95E6-1284-0DB8-56CA-E586557C9634}"/>
          </ac:spMkLst>
        </pc:spChg>
        <pc:spChg chg="mod">
          <ac:chgData name="Bo Tang" userId="332dbdf67b1791cd" providerId="LiveId" clId="{C8C11DB5-6429-47E2-9486-DE0D046F27B6}" dt="2023-12-10T21:57:59.751" v="778" actId="207"/>
          <ac:spMkLst>
            <pc:docMk/>
            <pc:sldMk cId="462539780" sldId="263"/>
            <ac:spMk id="59" creationId="{3FF3D2F3-4110-AC61-7252-79D8B10473B7}"/>
          </ac:spMkLst>
        </pc:spChg>
        <pc:spChg chg="mod">
          <ac:chgData name="Bo Tang" userId="332dbdf67b1791cd" providerId="LiveId" clId="{C8C11DB5-6429-47E2-9486-DE0D046F27B6}" dt="2023-12-10T21:57:51.685" v="776" actId="207"/>
          <ac:spMkLst>
            <pc:docMk/>
            <pc:sldMk cId="462539780" sldId="263"/>
            <ac:spMk id="60" creationId="{29CE0C42-9AB3-FEE8-6FF5-3C9B70BDBCF8}"/>
          </ac:spMkLst>
        </pc:spChg>
        <pc:spChg chg="mod">
          <ac:chgData name="Bo Tang" userId="332dbdf67b1791cd" providerId="LiveId" clId="{C8C11DB5-6429-47E2-9486-DE0D046F27B6}" dt="2023-12-10T21:57:56.486" v="777" actId="207"/>
          <ac:spMkLst>
            <pc:docMk/>
            <pc:sldMk cId="462539780" sldId="263"/>
            <ac:spMk id="61" creationId="{5C053D47-388C-D349-45B2-4A825E9C945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64" creationId="{157FF4DC-3F2E-46B7-302A-973F48C250DF}"/>
          </ac:spMkLst>
        </pc:spChg>
        <pc:spChg chg="add del mod">
          <ac:chgData name="Bo Tang" userId="332dbdf67b1791cd" providerId="LiveId" clId="{C8C11DB5-6429-47E2-9486-DE0D046F27B6}" dt="2023-12-10T21:20:01.928" v="543" actId="478"/>
          <ac:spMkLst>
            <pc:docMk/>
            <pc:sldMk cId="462539780" sldId="263"/>
            <ac:spMk id="65" creationId="{AE7C4B31-FDA2-28A4-6327-6B2FCA6B533F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66" creationId="{D43F7778-7A72-6FD1-9CFD-E7C16DA34238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67" creationId="{BDFC1252-C91C-B26A-CA38-0B7EA4F4715D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0" creationId="{83DCD1F4-835A-F184-6F08-2171E93E26A9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1" creationId="{A6297DAE-4590-03B1-BF0F-EFBAE94C0FD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2" creationId="{F11C81FC-FB77-BE28-DF22-D9130D5BAEC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5" creationId="{FA178A7F-4BB1-5252-D03D-726D5A8610D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9" creationId="{0F08DBC3-D41D-F83C-FA20-D6256E983830}"/>
          </ac:spMkLst>
        </pc:spChg>
        <pc:spChg chg="del">
          <ac:chgData name="Bo Tang" userId="332dbdf67b1791cd" providerId="LiveId" clId="{C8C11DB5-6429-47E2-9486-DE0D046F27B6}" dt="2023-12-10T21:16:36.248" v="473" actId="478"/>
          <ac:spMkLst>
            <pc:docMk/>
            <pc:sldMk cId="462539780" sldId="263"/>
            <ac:spMk id="80" creationId="{D64DE523-2D0F-5C1C-7BA3-4F1BC2057DF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1" creationId="{CCCBDE62-6D59-398B-E41C-BFD9B03A444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2" creationId="{D4EC595B-749B-550F-7493-BC733CBF1974}"/>
          </ac:spMkLst>
        </pc:spChg>
        <pc:spChg chg="del">
          <ac:chgData name="Bo Tang" userId="332dbdf67b1791cd" providerId="LiveId" clId="{C8C11DB5-6429-47E2-9486-DE0D046F27B6}" dt="2023-12-10T21:16:31.393" v="472" actId="478"/>
          <ac:spMkLst>
            <pc:docMk/>
            <pc:sldMk cId="462539780" sldId="263"/>
            <ac:spMk id="83" creationId="{4F510DBD-F583-BF22-6139-BCA2356627A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89" creationId="{32341BBD-D54D-0902-ED23-475C8C6675E7}"/>
          </ac:spMkLst>
        </pc:spChg>
        <pc:spChg chg="del mod">
          <ac:chgData name="Bo Tang" userId="332dbdf67b1791cd" providerId="LiveId" clId="{C8C11DB5-6429-47E2-9486-DE0D046F27B6}" dt="2023-12-10T21:17:04.115" v="480" actId="478"/>
          <ac:spMkLst>
            <pc:docMk/>
            <pc:sldMk cId="462539780" sldId="263"/>
            <ac:spMk id="93" creationId="{15395B2F-EFC9-54C5-9BCB-F9FBB9FCC23A}"/>
          </ac:spMkLst>
        </pc:spChg>
        <pc:spChg chg="del mod topLvl">
          <ac:chgData name="Bo Tang" userId="332dbdf67b1791cd" providerId="LiveId" clId="{C8C11DB5-6429-47E2-9486-DE0D046F27B6}" dt="2023-12-10T21:17:06.776" v="481" actId="478"/>
          <ac:spMkLst>
            <pc:docMk/>
            <pc:sldMk cId="462539780" sldId="263"/>
            <ac:spMk id="94" creationId="{0B649374-CB0A-86B4-2711-2A24A597B076}"/>
          </ac:spMkLst>
        </pc:spChg>
        <pc:spChg chg="mod topLvl">
          <ac:chgData name="Bo Tang" userId="332dbdf67b1791cd" providerId="LiveId" clId="{C8C11DB5-6429-47E2-9486-DE0D046F27B6}" dt="2023-12-10T21:55:16.881" v="752" actId="1076"/>
          <ac:spMkLst>
            <pc:docMk/>
            <pc:sldMk cId="462539780" sldId="263"/>
            <ac:spMk id="95" creationId="{B7ECD2E1-47D8-07AA-55BD-4B4A7DA0753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6" creationId="{DEE561C3-BC1E-20FD-8B84-9952547AAE1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7" creationId="{886C2CFB-57C6-AF05-B099-DF9CA3CEDADF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8" creationId="{E6E36693-887A-A8F3-ECF1-705161902E5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09" creationId="{A88CE219-5C70-D650-EB36-81EBB013C248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0" creationId="{36BD47B1-F6F1-FD0E-6835-9A383A8B8C2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1" creationId="{A90C000E-771E-48E3-57DE-5A4DB1799373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5" creationId="{427FE2DB-B0EB-75E1-8736-E6141D616D46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6" creationId="{B9D24284-A0F8-B8D7-DF18-3FE288A19ABC}"/>
          </ac:spMkLst>
        </pc:spChg>
        <pc:spChg chg="add del mod">
          <ac:chgData name="Bo Tang" userId="332dbdf67b1791cd" providerId="LiveId" clId="{C8C11DB5-6429-47E2-9486-DE0D046F27B6}" dt="2023-12-10T21:20:02.399" v="546" actId="478"/>
          <ac:spMkLst>
            <pc:docMk/>
            <pc:sldMk cId="462539780" sldId="263"/>
            <ac:spMk id="120" creationId="{DD502EF4-3908-B4BB-E972-8E9843E58BEC}"/>
          </ac:spMkLst>
        </pc:spChg>
        <pc:spChg chg="del mod">
          <ac:chgData name="Bo Tang" userId="332dbdf67b1791cd" providerId="LiveId" clId="{C8C11DB5-6429-47E2-9486-DE0D046F27B6}" dt="2023-12-10T21:20:44.972" v="557" actId="478"/>
          <ac:spMkLst>
            <pc:docMk/>
            <pc:sldMk cId="462539780" sldId="263"/>
            <ac:spMk id="121" creationId="{1B2A75F7-4724-A1C7-F188-26C620B7729B}"/>
          </ac:spMkLst>
        </pc:spChg>
        <pc:spChg chg="del mod topLvl">
          <ac:chgData name="Bo Tang" userId="332dbdf67b1791cd" providerId="LiveId" clId="{C8C11DB5-6429-47E2-9486-DE0D046F27B6}" dt="2023-12-10T21:55:29.832" v="754" actId="478"/>
          <ac:spMkLst>
            <pc:docMk/>
            <pc:sldMk cId="462539780" sldId="263"/>
            <ac:spMk id="122" creationId="{D2CD4339-AF25-6439-F9FB-D1463E354E67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6" creationId="{54E0D6FF-E1DD-7010-BB23-31D2784DD9B2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7" creationId="{07B64B81-66BF-27E5-0C38-12A8935C53FC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9" creationId="{8373645E-2B22-CB4A-C43C-783A546D0A3C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2" creationId="{2899D6BC-8729-2ACE-37EA-911E342DEFE2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3" creationId="{FC4B2DFA-3780-79F3-C1BA-67DD9038231E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4" creationId="{76C96422-ECAB-EE92-8D63-ABF7F0E3F381}"/>
          </ac:spMkLst>
        </pc:spChg>
        <pc:spChg chg="mod">
          <ac:chgData name="Bo Tang" userId="332dbdf67b1791cd" providerId="LiveId" clId="{C8C11DB5-6429-47E2-9486-DE0D046F27B6}" dt="2023-12-10T21:57:47.720" v="775" actId="207"/>
          <ac:spMkLst>
            <pc:docMk/>
            <pc:sldMk cId="462539780" sldId="263"/>
            <ac:spMk id="145" creationId="{1FD4D435-B2CE-B693-1116-7A8C84E408F0}"/>
          </ac:spMkLst>
        </pc:spChg>
        <pc:spChg chg="mod">
          <ac:chgData name="Bo Tang" userId="332dbdf67b1791cd" providerId="LiveId" clId="{C8C11DB5-6429-47E2-9486-DE0D046F27B6}" dt="2023-12-10T21:57:41.351" v="773" actId="207"/>
          <ac:spMkLst>
            <pc:docMk/>
            <pc:sldMk cId="462539780" sldId="263"/>
            <ac:spMk id="146" creationId="{D32C6B37-0DBB-009A-576B-0E90C4B60E90}"/>
          </ac:spMkLst>
        </pc:spChg>
        <pc:spChg chg="mod">
          <ac:chgData name="Bo Tang" userId="332dbdf67b1791cd" providerId="LiveId" clId="{C8C11DB5-6429-47E2-9486-DE0D046F27B6}" dt="2023-12-10T21:57:44.028" v="774" actId="207"/>
          <ac:spMkLst>
            <pc:docMk/>
            <pc:sldMk cId="462539780" sldId="263"/>
            <ac:spMk id="147" creationId="{F4C1311D-1CCE-12C1-B61D-4817CB174577}"/>
          </ac:spMkLst>
        </pc:spChg>
        <pc:spChg chg="add del mod">
          <ac:chgData name="Bo Tang" userId="332dbdf67b1791cd" providerId="LiveId" clId="{C8C11DB5-6429-47E2-9486-DE0D046F27B6}" dt="2023-12-10T21:27:26.431" v="640" actId="478"/>
          <ac:spMkLst>
            <pc:docMk/>
            <pc:sldMk cId="462539780" sldId="263"/>
            <ac:spMk id="151" creationId="{E96AE83B-3C34-7589-A46E-3588C73E2C8E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52" creationId="{D5A92554-50EF-2C6B-6370-BD9ADE613A20}"/>
          </ac:spMkLst>
        </pc:spChg>
        <pc:spChg chg="add mod">
          <ac:chgData name="Bo Tang" userId="332dbdf67b1791cd" providerId="LiveId" clId="{C8C11DB5-6429-47E2-9486-DE0D046F27B6}" dt="2023-12-10T21:55:02.300" v="749" actId="1076"/>
          <ac:spMkLst>
            <pc:docMk/>
            <pc:sldMk cId="462539780" sldId="263"/>
            <ac:spMk id="153" creationId="{E8B7948C-FFAB-05CB-034E-6F14CB93C544}"/>
          </ac:spMkLst>
        </pc:spChg>
        <pc:spChg chg="add del">
          <ac:chgData name="Bo Tang" userId="332dbdf67b1791cd" providerId="LiveId" clId="{C8C11DB5-6429-47E2-9486-DE0D046F27B6}" dt="2023-12-10T21:22:10.048" v="576" actId="11529"/>
          <ac:spMkLst>
            <pc:docMk/>
            <pc:sldMk cId="462539780" sldId="263"/>
            <ac:spMk id="156" creationId="{28ECAECF-3640-4D3F-1356-B5914D29014C}"/>
          </ac:spMkLst>
        </pc:spChg>
        <pc:spChg chg="add mod or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57" creationId="{E0E8181B-91F3-9D2B-1EB5-FC7FA85F69CC}"/>
          </ac:spMkLst>
        </pc:spChg>
        <pc:spChg chg="add del mod">
          <ac:chgData name="Bo Tang" userId="332dbdf67b1791cd" providerId="LiveId" clId="{C8C11DB5-6429-47E2-9486-DE0D046F27B6}" dt="2023-12-10T21:26:41.934" v="631"/>
          <ac:spMkLst>
            <pc:docMk/>
            <pc:sldMk cId="462539780" sldId="263"/>
            <ac:spMk id="158" creationId="{43F2AA2C-C2D9-A751-4953-90F2F84AB44E}"/>
          </ac:spMkLst>
        </pc:spChg>
        <pc:spChg chg="add del mod">
          <ac:chgData name="Bo Tang" userId="332dbdf67b1791cd" providerId="LiveId" clId="{C8C11DB5-6429-47E2-9486-DE0D046F27B6}" dt="2023-12-10T21:26:38.697" v="622"/>
          <ac:spMkLst>
            <pc:docMk/>
            <pc:sldMk cId="462539780" sldId="263"/>
            <ac:spMk id="159" creationId="{4609D6EC-80FC-E437-27DC-8C1F61258CB1}"/>
          </ac:spMkLst>
        </pc:spChg>
        <pc:spChg chg="add mod">
          <ac:chgData name="Bo Tang" userId="332dbdf67b1791cd" providerId="LiveId" clId="{C8C11DB5-6429-47E2-9486-DE0D046F27B6}" dt="2023-12-10T21:55:55.057" v="757" actId="1076"/>
          <ac:spMkLst>
            <pc:docMk/>
            <pc:sldMk cId="462539780" sldId="263"/>
            <ac:spMk id="160" creationId="{FF2E7E98-DAE4-8EDF-8E56-99DF197308B3}"/>
          </ac:spMkLst>
        </pc:spChg>
        <pc:spChg chg="add mod">
          <ac:chgData name="Bo Tang" userId="332dbdf67b1791cd" providerId="LiveId" clId="{C8C11DB5-6429-47E2-9486-DE0D046F27B6}" dt="2023-12-10T21:56:18.614" v="760" actId="1076"/>
          <ac:spMkLst>
            <pc:docMk/>
            <pc:sldMk cId="462539780" sldId="263"/>
            <ac:spMk id="161" creationId="{83848072-DF84-9886-3546-B9EE156CB858}"/>
          </ac:spMkLst>
        </pc:spChg>
        <pc:spChg chg="add mod or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62" creationId="{1F4FF2A7-610A-A91B-4561-FD89C807F92F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66" creationId="{6F312D3D-95F4-F0D6-7F4F-E3AED6CB5541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67" creationId="{5F61BEC9-BBCA-08C1-AFC5-205FF7BCFAFB}"/>
          </ac:spMkLst>
        </pc:spChg>
        <pc:spChg chg="add del mod">
          <ac:chgData name="Bo Tang" userId="332dbdf67b1791cd" providerId="LiveId" clId="{C8C11DB5-6429-47E2-9486-DE0D046F27B6}" dt="2023-12-10T21:59:13.608" v="794" actId="11529"/>
          <ac:spMkLst>
            <pc:docMk/>
            <pc:sldMk cId="462539780" sldId="263"/>
            <ac:spMk id="168" creationId="{FF88ECFF-D47C-0ECD-5458-617DA52D56D8}"/>
          </ac:spMkLst>
        </pc:spChg>
        <pc:spChg chg="add del">
          <ac:chgData name="Bo Tang" userId="332dbdf67b1791cd" providerId="LiveId" clId="{C8C11DB5-6429-47E2-9486-DE0D046F27B6}" dt="2023-12-10T21:59:24.899" v="796" actId="11529"/>
          <ac:spMkLst>
            <pc:docMk/>
            <pc:sldMk cId="462539780" sldId="263"/>
            <ac:spMk id="169" creationId="{7AD6679F-6423-4C19-B3FB-6FA85380C00C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0" creationId="{FA1CDFD6-D294-AF1E-AA4D-5FB1945C2171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1" creationId="{F3BE7784-5DF2-041E-E520-68D707F45494}"/>
          </ac:spMkLst>
        </pc:spChg>
        <pc:spChg chg="add del mod">
          <ac:chgData name="Bo Tang" userId="332dbdf67b1791cd" providerId="LiveId" clId="{C8C11DB5-6429-47E2-9486-DE0D046F27B6}" dt="2023-12-10T22:01:06.101" v="818" actId="478"/>
          <ac:spMkLst>
            <pc:docMk/>
            <pc:sldMk cId="462539780" sldId="263"/>
            <ac:spMk id="172" creationId="{A4EA7685-4B5B-3881-DB4B-23F1EE6CD31A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3" creationId="{87A9A2EF-F1A4-DEE6-AE5A-68FA4FA26B49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4" creationId="{66BFFEF9-0270-D6FB-3FC5-3645842E3FFE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5" creationId="{20BDA6F3-17D4-B751-C268-4265F9329658}"/>
          </ac:spMkLst>
        </pc:s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38" creationId="{E51D12E1-3D20-965A-4216-15719C570488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42" creationId="{6FA2BE27-7D22-D90A-9C90-DAAB99A716EA}"/>
          </ac:grpSpMkLst>
        </pc:grpChg>
        <pc:grpChg chg="add del mod">
          <ac:chgData name="Bo Tang" userId="332dbdf67b1791cd" providerId="LiveId" clId="{C8C11DB5-6429-47E2-9486-DE0D046F27B6}" dt="2023-12-10T21:18:36.888" v="502" actId="478"/>
          <ac:grpSpMkLst>
            <pc:docMk/>
            <pc:sldMk cId="462539780" sldId="263"/>
            <ac:grpSpMk id="44" creationId="{FCF1BE16-98B4-5374-568C-8C7FDA93CE20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49" creationId="{BFB707CF-382B-3A50-BB0C-4D5DBB4363D1}"/>
          </ac:grpSpMkLst>
        </pc:grpChg>
        <pc:grpChg chg="del mod topLvl">
          <ac:chgData name="Bo Tang" userId="332dbdf67b1791cd" providerId="LiveId" clId="{C8C11DB5-6429-47E2-9486-DE0D046F27B6}" dt="2023-12-10T21:17:00.566" v="479" actId="478"/>
          <ac:grpSpMkLst>
            <pc:docMk/>
            <pc:sldMk cId="462539780" sldId="263"/>
            <ac:grpSpMk id="50" creationId="{0B67E1FA-409D-26F4-0110-DB8E75AA8B0F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52" creationId="{C8692160-1219-38B3-6C4B-CAE3EA28E951}"/>
          </ac:grpSpMkLst>
        </pc:grpChg>
        <pc:grpChg chg="del mod topLvl">
          <ac:chgData name="Bo Tang" userId="332dbdf67b1791cd" providerId="LiveId" clId="{C8C11DB5-6429-47E2-9486-DE0D046F27B6}" dt="2023-12-10T21:16:55.952" v="478" actId="478"/>
          <ac:grpSpMkLst>
            <pc:docMk/>
            <pc:sldMk cId="462539780" sldId="263"/>
            <ac:grpSpMk id="56" creationId="{8BFCCB47-10E4-453C-0126-976644DB780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57" creationId="{B6D65AA1-A9A9-BAE4-8494-5D1DBBC65990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2" creationId="{4505692A-84BE-9DB4-0E0D-322D8A1C1102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3" creationId="{8A0CC048-EFDC-F676-CFDE-079D6014713A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8" creationId="{99CEB8CA-66CE-F994-028F-7D47B0630B69}"/>
          </ac:grpSpMkLst>
        </pc:grpChg>
        <pc:grpChg chg="mod topLvl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9" creationId="{0CE88D3B-4BBE-EF70-7786-BBAD678ED25D}"/>
          </ac:grpSpMkLst>
        </pc:grpChg>
        <pc:grpChg chg="mod topLvl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73" creationId="{673AA2EF-D42E-7C35-4B99-BC62B8A09B84}"/>
          </ac:grpSpMkLst>
        </pc:grpChg>
        <pc:grpChg chg="del mod topLvl">
          <ac:chgData name="Bo Tang" userId="332dbdf67b1791cd" providerId="LiveId" clId="{C8C11DB5-6429-47E2-9486-DE0D046F27B6}" dt="2023-12-10T21:20:41.480" v="556" actId="478"/>
          <ac:grpSpMkLst>
            <pc:docMk/>
            <pc:sldMk cId="462539780" sldId="263"/>
            <ac:grpSpMk id="74" creationId="{1D492E2A-9DC3-F59A-07D7-478ED5E68E66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6" creationId="{10B6D584-61A9-8D7B-F130-51704EA4AE5E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7" creationId="{1C477DAE-B3CA-AFCE-34E6-A5FA6E4781FF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8" creationId="{36D10C1E-A556-CA16-10DF-E8E4A83398CA}"/>
          </ac:grpSpMkLst>
        </pc:grpChg>
        <pc:grpChg chg="del">
          <ac:chgData name="Bo Tang" userId="332dbdf67b1791cd" providerId="LiveId" clId="{C8C11DB5-6429-47E2-9486-DE0D046F27B6}" dt="2023-12-10T21:16:36.248" v="473" actId="478"/>
          <ac:grpSpMkLst>
            <pc:docMk/>
            <pc:sldMk cId="462539780" sldId="263"/>
            <ac:grpSpMk id="84" creationId="{B1629AED-4633-15C6-26D6-DF29A5DEF979}"/>
          </ac:grpSpMkLst>
        </pc:grpChg>
        <pc:grpChg chg="del mod topLvl">
          <ac:chgData name="Bo Tang" userId="332dbdf67b1791cd" providerId="LiveId" clId="{C8C11DB5-6429-47E2-9486-DE0D046F27B6}" dt="2023-12-10T21:16:52.549" v="477" actId="478"/>
          <ac:grpSpMkLst>
            <pc:docMk/>
            <pc:sldMk cId="462539780" sldId="263"/>
            <ac:grpSpMk id="85" creationId="{6BE3F5DD-0D98-4705-D26A-F9B7EB5D2CB2}"/>
          </ac:grpSpMkLst>
        </pc:grpChg>
        <pc:grpChg chg="del mod topLvl">
          <ac:chgData name="Bo Tang" userId="332dbdf67b1791cd" providerId="LiveId" clId="{C8C11DB5-6429-47E2-9486-DE0D046F27B6}" dt="2023-12-10T21:18:04.762" v="491" actId="478"/>
          <ac:grpSpMkLst>
            <pc:docMk/>
            <pc:sldMk cId="462539780" sldId="263"/>
            <ac:grpSpMk id="86" creationId="{37DCEB36-C09C-953D-DC60-B25D1B15EF01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87" creationId="{591FD49E-72E9-C77F-3F39-34B2873584A1}"/>
          </ac:grpSpMkLst>
        </pc:grpChg>
        <pc:grpChg chg="del 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88" creationId="{9A3C1556-C404-F85D-A85F-9916C1314917}"/>
          </ac:grpSpMkLst>
        </pc:grpChg>
        <pc:grpChg chg="del mod topLvl">
          <ac:chgData name="Bo Tang" userId="332dbdf67b1791cd" providerId="LiveId" clId="{C8C11DB5-6429-47E2-9486-DE0D046F27B6}" dt="2023-12-10T21:17:06.776" v="481" actId="478"/>
          <ac:grpSpMkLst>
            <pc:docMk/>
            <pc:sldMk cId="462539780" sldId="263"/>
            <ac:grpSpMk id="92" creationId="{0FA52616-FD3D-33D0-AD87-1298E4A7A4DE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6" creationId="{F1543EB9-F0FA-CA7A-8A72-0021572B499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7" creationId="{1A509A2C-2D50-6902-FCAE-4283C54CB844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8" creationId="{39DD4AD5-A678-B750-8931-2A180D896961}"/>
          </ac:grpSpMkLst>
        </pc:grpChg>
        <pc:grpChg chg="add del mod ord">
          <ac:chgData name="Bo Tang" userId="332dbdf67b1791cd" providerId="LiveId" clId="{C8C11DB5-6429-47E2-9486-DE0D046F27B6}" dt="2023-12-10T21:21:36.930" v="570" actId="165"/>
          <ac:grpSpMkLst>
            <pc:docMk/>
            <pc:sldMk cId="462539780" sldId="263"/>
            <ac:grpSpMk id="117" creationId="{5DB480AC-66F6-38DB-965B-0C7863976F64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3" creationId="{B401B387-6107-485E-E6C7-D4EC7017DA34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4" creationId="{1576E5D2-7FD6-F018-9B4C-2F29CAD1A6D5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5" creationId="{28909B29-CEEC-291F-CC32-4BF15037B3B6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8" creationId="{A676CA97-5D91-9313-C4CC-04FA9507A3BB}"/>
          </ac:grpSpMkLst>
        </pc:grpChg>
        <pc:grpChg chg="add del mod">
          <ac:chgData name="Bo Tang" userId="332dbdf67b1791cd" providerId="LiveId" clId="{C8C11DB5-6429-47E2-9486-DE0D046F27B6}" dt="2023-12-10T21:27:26.431" v="640" actId="478"/>
          <ac:grpSpMkLst>
            <pc:docMk/>
            <pc:sldMk cId="462539780" sldId="263"/>
            <ac:grpSpMk id="142" creationId="{ACD97B6E-5943-21EB-302C-40FD433F8101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43" creationId="{85E3708B-55BA-3FA8-F07A-FD4567D04132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44" creationId="{0640A3EE-3A8A-4DD6-7EF3-EBDF0ECE26B6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55" creationId="{051AD975-782C-F112-5D2B-B8AD07E46760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63" creationId="{61F6B83E-1DA5-14F0-9540-2F60F2C4BE03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64" creationId="{3F2C043B-A2BD-11F2-A197-97C64EB46EF5}"/>
          </ac:grpSpMkLst>
        </pc:grpChg>
        <pc:grpChg chg="add mod">
          <ac:chgData name="Bo Tang" userId="332dbdf67b1791cd" providerId="LiveId" clId="{C8C11DB5-6429-47E2-9486-DE0D046F27B6}" dt="2023-12-10T22:03:48.782" v="862" actId="164"/>
          <ac:grpSpMkLst>
            <pc:docMk/>
            <pc:sldMk cId="462539780" sldId="263"/>
            <ac:grpSpMk id="165" creationId="{7954E5DB-B94A-293F-97E1-12021E484208}"/>
          </ac:grpSpMkLst>
        </pc:grpChg>
        <pc:grpChg chg="add mod">
          <ac:chgData name="Bo Tang" userId="332dbdf67b1791cd" providerId="LiveId" clId="{C8C11DB5-6429-47E2-9486-DE0D046F27B6}" dt="2023-12-10T22:31:39.068" v="863" actId="1076"/>
          <ac:grpSpMkLst>
            <pc:docMk/>
            <pc:sldMk cId="462539780" sldId="263"/>
            <ac:grpSpMk id="176" creationId="{E2E1FD5E-AC5D-4C0B-676F-C50D2CFBC3BE}"/>
          </ac:grpSpMkLst>
        </pc:grp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" creationId="{5B94A90B-96CE-FEA1-9506-9331984109CE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" creationId="{91141B6C-D4B9-DA40-4335-3ABEDC1960D1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5" creationId="{D2E5564A-5F4D-68CA-2A8A-A60D761575D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6" creationId="{F8C17D19-297C-FB6D-08F0-DF9C2711213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" creationId="{F095E34D-F785-2275-34B1-302DF279041B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5" creationId="{8DFEA0E4-22C5-3B54-15ED-980CDE496A3E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9" creationId="{82705FA2-2FA0-7BD8-5213-8C17BCC67F04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1" creationId="{0FAD09D0-F508-A4D1-CE64-FDB7FCF5EEBC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2" creationId="{0E0FB33B-718F-0A4F-0728-1E289C530571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3" creationId="{1DB9FC0B-8B0B-BB9D-D5E2-6699DC736D89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4" creationId="{9E2C2649-F733-3F3C-A278-C521EA30DA4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5" creationId="{962009D0-9CCB-B3AC-7C03-808306857E27}"/>
          </ac:cxnSpMkLst>
        </pc:cxnChg>
        <pc:cxnChg chg="add del mod">
          <ac:chgData name="Bo Tang" userId="332dbdf67b1791cd" providerId="LiveId" clId="{C8C11DB5-6429-47E2-9486-DE0D046F27B6}" dt="2023-12-10T21:20:01.629" v="541" actId="478"/>
          <ac:cxnSpMkLst>
            <pc:docMk/>
            <pc:sldMk cId="462539780" sldId="263"/>
            <ac:cxnSpMk id="28" creationId="{1DA3EDA7-ECAE-7BFF-34CF-74D95EB3367C}"/>
          </ac:cxnSpMkLst>
        </pc:cxnChg>
        <pc:cxnChg chg="mod topLvl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9" creationId="{21F31D10-4F51-F5D9-8876-0D86BDD14FD3}"/>
          </ac:cxnSpMkLst>
        </pc:cxnChg>
        <pc:cxnChg chg="mod">
          <ac:chgData name="Bo Tang" userId="332dbdf67b1791cd" providerId="LiveId" clId="{C8C11DB5-6429-47E2-9486-DE0D046F27B6}" dt="2023-12-10T21:57:29.369" v="772" actId="1582"/>
          <ac:cxnSpMkLst>
            <pc:docMk/>
            <pc:sldMk cId="462539780" sldId="263"/>
            <ac:cxnSpMk id="32" creationId="{2EDB4F53-A707-C128-A7D1-73728B7F703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4" creationId="{410D1CC4-8238-1E02-0991-524FAF02BBE6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36" creationId="{D262D405-CDC9-9797-AB61-F09DB90B856B}"/>
          </ac:cxnSpMkLst>
        </pc:cxnChg>
        <pc:cxnChg chg="mod">
          <ac:chgData name="Bo Tang" userId="332dbdf67b1791cd" providerId="LiveId" clId="{C8C11DB5-6429-47E2-9486-DE0D046F27B6}" dt="2023-12-10T21:57:20.433" v="770" actId="1582"/>
          <ac:cxnSpMkLst>
            <pc:docMk/>
            <pc:sldMk cId="462539780" sldId="263"/>
            <ac:cxnSpMk id="39" creationId="{4CCCADA3-1149-108A-9E88-1A47D8A534A0}"/>
          </ac:cxnSpMkLst>
        </pc:cxnChg>
        <pc:cxnChg chg="mod">
          <ac:chgData name="Bo Tang" userId="332dbdf67b1791cd" providerId="LiveId" clId="{C8C11DB5-6429-47E2-9486-DE0D046F27B6}" dt="2023-12-10T21:57:25.111" v="771" actId="1582"/>
          <ac:cxnSpMkLst>
            <pc:docMk/>
            <pc:sldMk cId="462539780" sldId="263"/>
            <ac:cxnSpMk id="40" creationId="{C0EE93CC-1731-9631-2933-F1E5D3CED370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1" creationId="{B15B55B6-2969-647C-70FB-51A8F276CAB5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5" creationId="{7DDD7B5C-C43A-8B44-9696-BC7B05F8AEF2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7" creationId="{FCC9BE40-98E3-CF3A-53D7-E0D03B9130E3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0" creationId="{CE3081DF-0CC8-B67E-DC01-06499DCF2BE2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1" creationId="{738C6255-4F5B-26E8-14ED-CFC89C859C51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9" creationId="{A50ED831-A0EC-4EA5-8AD1-7B8104CF357C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0" creationId="{82DD6BE5-115B-9CA1-3D3C-EFFAB9C36CC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1" creationId="{AA07ACA2-B7EF-6945-7F7D-85C3482587CF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2" creationId="{30BFA7DB-A77B-F534-6A33-DD5789C96035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3" creationId="{E5E8B60D-0592-D483-9CAF-D1191D76BF4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4" creationId="{F604DD16-4F78-8C98-63A9-763AAC4B3179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5" creationId="{13321A1C-A02A-AEB3-6881-24B84976E56B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2" creationId="{72F7FE6E-F4B6-13D0-D993-4F7EE9E3475D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3" creationId="{309B81C1-ED45-E132-5939-7728864A355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4" creationId="{EABD9755-D776-50F1-3CE3-60F3BEA01471}"/>
          </ac:cxnSpMkLst>
        </pc:cxnChg>
        <pc:cxnChg chg="add del mod">
          <ac:chgData name="Bo Tang" userId="332dbdf67b1791cd" providerId="LiveId" clId="{C8C11DB5-6429-47E2-9486-DE0D046F27B6}" dt="2023-12-10T21:20:02.224" v="545" actId="478"/>
          <ac:cxnSpMkLst>
            <pc:docMk/>
            <pc:sldMk cId="462539780" sldId="263"/>
            <ac:cxnSpMk id="118" creationId="{9758D7A0-6F9F-7488-743C-88D6550580F3}"/>
          </ac:cxnSpMkLst>
        </pc:cxnChg>
        <pc:cxnChg chg="mod topLvl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19" creationId="{06F10DF3-7FAC-D25B-6F8F-39DDEE95845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0" creationId="{0163B34A-8B0A-2FB4-4608-5DAC6FAD3ABF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1" creationId="{844A1B9D-FEDF-4C19-40D2-167DF64EC52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5" creationId="{260E0411-348E-C2B9-54A2-F72343642E56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6" creationId="{DC35DA2B-687A-11BF-171D-80E342555422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7" creationId="{785FC031-B60E-8B20-DE33-37B78B6F5C2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8" creationId="{CFFCB6A2-E839-C9E2-28A7-F0B1B460A41C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9" creationId="{58A6FA3A-5DAB-80AC-90DD-E3E8B2E20F35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40" creationId="{011B0666-39C1-9D9E-1311-403201051ECC}"/>
          </ac:cxnSpMkLst>
        </pc:cxnChg>
        <pc:cxnChg chg="add del 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41" creationId="{264FBC8E-F9C5-6E00-3C69-B35B2AB4DDCB}"/>
          </ac:cxnSpMkLst>
        </pc:cxnChg>
        <pc:cxnChg chg="mod">
          <ac:chgData name="Bo Tang" userId="332dbdf67b1791cd" providerId="LiveId" clId="{C8C11DB5-6429-47E2-9486-DE0D046F27B6}" dt="2023-12-10T21:57:07.096" v="766" actId="208"/>
          <ac:cxnSpMkLst>
            <pc:docMk/>
            <pc:sldMk cId="462539780" sldId="263"/>
            <ac:cxnSpMk id="148" creationId="{69C74082-C9A0-15D0-F44F-0C093083F7EE}"/>
          </ac:cxnSpMkLst>
        </pc:cxnChg>
        <pc:cxnChg chg="mod">
          <ac:chgData name="Bo Tang" userId="332dbdf67b1791cd" providerId="LiveId" clId="{C8C11DB5-6429-47E2-9486-DE0D046F27B6}" dt="2023-12-10T21:57:00.102" v="764" actId="208"/>
          <ac:cxnSpMkLst>
            <pc:docMk/>
            <pc:sldMk cId="462539780" sldId="263"/>
            <ac:cxnSpMk id="149" creationId="{622A26DD-6F76-3365-859D-0692B2132204}"/>
          </ac:cxnSpMkLst>
        </pc:cxnChg>
        <pc:cxnChg chg="mod">
          <ac:chgData name="Bo Tang" userId="332dbdf67b1791cd" providerId="LiveId" clId="{C8C11DB5-6429-47E2-9486-DE0D046F27B6}" dt="2023-12-10T21:57:03.300" v="765" actId="208"/>
          <ac:cxnSpMkLst>
            <pc:docMk/>
            <pc:sldMk cId="462539780" sldId="263"/>
            <ac:cxnSpMk id="150" creationId="{973D57B5-71C1-13CF-AAE6-DFC87EFC1A05}"/>
          </ac:cxnSpMkLst>
        </pc:cxnChg>
      </pc:sldChg>
      <pc:sldChg chg="addSp delSp modSp mod">
        <pc:chgData name="Bo Tang" userId="332dbdf67b1791cd" providerId="LiveId" clId="{C8C11DB5-6429-47E2-9486-DE0D046F27B6}" dt="2023-12-11T20:15:03.198" v="1347" actId="113"/>
        <pc:sldMkLst>
          <pc:docMk/>
          <pc:sldMk cId="1596987806" sldId="264"/>
        </pc:sldMkLst>
        <pc:spChg chg="add del mod ord">
          <ac:chgData name="Bo Tang" userId="332dbdf67b1791cd" providerId="LiveId" clId="{C8C11DB5-6429-47E2-9486-DE0D046F27B6}" dt="2023-12-11T19:04:24.247" v="1247" actId="478"/>
          <ac:spMkLst>
            <pc:docMk/>
            <pc:sldMk cId="1596987806" sldId="264"/>
            <ac:spMk id="2" creationId="{1FE46308-4B01-556B-D983-F4B286F38160}"/>
          </ac:spMkLst>
        </pc:spChg>
        <pc:spChg chg="add del mod">
          <ac:chgData name="Bo Tang" userId="332dbdf67b1791cd" providerId="LiveId" clId="{C8C11DB5-6429-47E2-9486-DE0D046F27B6}" dt="2023-12-11T20:07:03.700" v="1318" actId="478"/>
          <ac:spMkLst>
            <pc:docMk/>
            <pc:sldMk cId="1596987806" sldId="264"/>
            <ac:spMk id="2" creationId="{C6B6BB22-AA31-2AEF-3D7C-52F5E9B98D20}"/>
          </ac:spMkLst>
        </pc:spChg>
        <pc:spChg chg="add del mod">
          <ac:chgData name="Bo Tang" userId="332dbdf67b1791cd" providerId="LiveId" clId="{C8C11DB5-6429-47E2-9486-DE0D046F27B6}" dt="2023-12-11T20:07:07.169" v="1319" actId="478"/>
          <ac:spMkLst>
            <pc:docMk/>
            <pc:sldMk cId="1596987806" sldId="264"/>
            <ac:spMk id="3" creationId="{AA683AAD-141C-31AB-BF66-6E83AEFBC618}"/>
          </ac:spMkLst>
        </pc:spChg>
        <pc:spChg chg="add del mod">
          <ac:chgData name="Bo Tang" userId="332dbdf67b1791cd" providerId="LiveId" clId="{C8C11DB5-6429-47E2-9486-DE0D046F27B6}" dt="2023-12-11T20:07:01.387" v="1317" actId="478"/>
          <ac:spMkLst>
            <pc:docMk/>
            <pc:sldMk cId="1596987806" sldId="264"/>
            <ac:spMk id="4" creationId="{BA946441-EBA8-6FEC-936E-5380AC307A23}"/>
          </ac:spMkLst>
        </pc:spChg>
        <pc:spChg chg="add del mod">
          <ac:chgData name="Bo Tang" userId="332dbdf67b1791cd" providerId="LiveId" clId="{C8C11DB5-6429-47E2-9486-DE0D046F27B6}" dt="2023-12-11T20:06:57.401" v="1316" actId="478"/>
          <ac:spMkLst>
            <pc:docMk/>
            <pc:sldMk cId="1596987806" sldId="264"/>
            <ac:spMk id="5" creationId="{6F7D4354-B29E-2EE4-63EA-A04C7614697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C8C11DB5-6429-47E2-9486-DE0D046F27B6}" dt="2023-12-11T19:09:34.963" v="1257" actId="1076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C8C11DB5-6429-47E2-9486-DE0D046F27B6}" dt="2023-12-11T19:09:27.666" v="1255" actId="1076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9" creationId="{E0E505A5-3838-3625-5884-1FE8AE7D19BC}"/>
          </ac:spMkLst>
        </pc:spChg>
        <pc:spChg chg="add del mod">
          <ac:chgData name="Bo Tang" userId="332dbdf67b1791cd" providerId="LiveId" clId="{C8C11DB5-6429-47E2-9486-DE0D046F27B6}" dt="2023-12-11T19:10:00.695" v="1264" actId="478"/>
          <ac:spMkLst>
            <pc:docMk/>
            <pc:sldMk cId="1596987806" sldId="264"/>
            <ac:spMk id="81" creationId="{5A48E83A-E6D2-8FFF-A16A-D4BD19DA9D0B}"/>
          </ac:spMkLst>
        </pc:spChg>
        <pc:spChg chg="add del mod">
          <ac:chgData name="Bo Tang" userId="332dbdf67b1791cd" providerId="LiveId" clId="{C8C11DB5-6429-47E2-9486-DE0D046F27B6}" dt="2023-12-11T19:09:59.660" v="1263" actId="478"/>
          <ac:spMkLst>
            <pc:docMk/>
            <pc:sldMk cId="1596987806" sldId="264"/>
            <ac:spMk id="82" creationId="{E284E61C-C7CC-6A84-8771-C70E235E2B3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1" creationId="{F9BDA744-116B-5B87-29CC-BF180485F8B7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3" creationId="{54C8E2DC-A311-953D-BE5E-0C13EB536F0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5" creationId="{7D9B5DA2-F2FD-B447-01F4-01F0DB80B9D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6" creationId="{0C9866FF-EEDA-E265-50F7-5FD55EC904B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9" creationId="{650261F7-5DB0-EC84-1D18-DCC52070ABBA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0" creationId="{C958955C-914D-571B-D4EB-EA639B60D12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1" creationId="{F11B5B9A-69D9-0BD8-0682-EF56205024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2" creationId="{4A01FB17-2EB0-67D0-927E-B7308C220E8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3" creationId="{DDACCF1D-A26B-6D83-637C-A77BF630FCC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4" creationId="{65E090BF-9999-C8F5-1A89-84A981F1363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7" creationId="{0A9E6711-0663-DC54-C4BA-D7D0F781A82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8" creationId="{2B512640-0E86-2AD1-3659-5726B352CCA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0" creationId="{79AC9C30-76A1-383E-1BBD-F1DE568BA14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1" creationId="{70FF882A-7E37-8D2D-DDC1-5D98B86E592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6" creationId="{4C04064F-68EB-E10E-DDAA-91D7F9881C2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8" creationId="{22536307-2161-EBDF-D317-156FE1DF993D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0" creationId="{3D17D226-DB4A-0DF7-BD70-C91F9EC679A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1" creationId="{46682BEA-9ACB-E211-1219-FC4F5DC3FAC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4" creationId="{444F07FA-65A1-DF91-7DA0-6F6FFDE714A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5" creationId="{E1CECF82-453A-BBD0-0291-114DBCA63A0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6" creationId="{2204ACB7-CC2F-7602-737E-5B8DE2B37B8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7" creationId="{F2809D67-4DA6-CB79-EE29-68B32E07DC0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8" creationId="{B2EF115B-28DC-295D-A42B-6440B71757B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1" creationId="{CEEFCA9D-DA51-E0F7-89EB-1A6269FEA95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2" creationId="{F6479A25-C80F-D74E-B2D4-8D77B8CDC94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4" creationId="{4A39CA9F-3A53-6FEE-B88D-04F5F9724D1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5" creationId="{F266F8A7-00A1-1F70-A730-D2886433E5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0" creationId="{3207D5A7-C05D-D1DF-E990-EA5D8DD2FBD8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2" creationId="{F660B4C6-6B21-36D4-0361-0E3411E445A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4" creationId="{CBD06720-593A-C9E4-B227-54AAA8A0325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5" creationId="{C299C409-DE23-A697-3AAF-42C4CE8E800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8" creationId="{6634C37B-3C70-529B-1BD4-D169E71AE18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9" creationId="{254097BD-79F2-79AE-F4D2-6630E429F14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0" creationId="{42AB95ED-63C1-4319-04AC-E41CA622594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1" creationId="{23A3B4ED-43CD-B41E-297B-ABB57B76D8A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2" creationId="{35E4E806-E3DA-C2E1-609B-1DCD6E441C9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5" creationId="{5ED2A2F0-43D6-41CB-25CE-B35DFE3913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6" creationId="{4D1C91BB-BE94-BA1D-8206-1B19F4B1609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8" creationId="{85BFC7A4-98F6-7104-4DC2-0F1880375C4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9" creationId="{93DF581B-38CC-36F2-A244-CA0D0CDEAA63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68" creationId="{E5C25CE8-38CE-56B5-2ACC-EC4B94480E7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0" creationId="{A0CDE966-9C10-12F3-A01B-B10E37A5DFB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2" creationId="{94A7417E-3A00-F8B7-61DD-74334075E09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3" creationId="{0A6337AA-D669-6D0B-5F49-0D68092FE61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6" creationId="{5A18D93E-32D8-FCD0-DAE0-88DEC00D46B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7" creationId="{84BFF6EF-5477-0A5A-2F37-8C366661613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8" creationId="{8A91CCD6-99A3-7CBF-9C47-6C6A775D680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9" creationId="{BC86A94C-13FF-6AF7-13F8-99F0678A0B2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0" creationId="{60EF2D66-BFD7-ED4A-FD03-CE154B98F76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1" creationId="{461D9C0A-79D5-276D-760E-C077EC006CC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4" creationId="{5116124B-566B-378C-504D-6E1D5B7AE08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5" creationId="{76A1137A-7A91-E4C5-3EC7-E21EE4A1A60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7" creationId="{3E9A0BBE-B625-49BD-AC11-046D83D0927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8" creationId="{58F0C5F9-AD64-BCCE-EACC-A5B073F94EE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3" creationId="{53AC6658-EC90-1C72-ED50-B4281C5FCE7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5" creationId="{D8797D22-A9D0-3C24-E719-EB6E9DCC8C0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7" creationId="{E1525A9B-8D0B-CF18-BFA5-1F2EF574D7D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8" creationId="{AA0AE8E3-4FE5-A90D-BF25-A2FB5DD7609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1" creationId="{D7FC807B-A0A4-D802-B8D9-4EB19D1C7F0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2" creationId="{5EA39566-CA5F-74D5-6F3A-F7A65DD5003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3" creationId="{629CC18C-B4FA-5E9A-37DA-88AFE1EFA58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4" creationId="{F1EEE65E-9127-CD94-BF15-8B0305D2864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5" creationId="{C8F55843-69C7-957B-665A-93906EC950D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8" creationId="{9B439CEB-227C-B57F-E0CC-24F02EA9A59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9" creationId="{7041A89A-0533-9A62-83A7-9C97FA3467F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1" creationId="{81252317-303E-48E5-C44B-6963D098242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2" creationId="{9347E111-B981-D32C-A6B4-112FABB33C0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7" creationId="{70721051-2A7F-0B91-91B6-4CC94ACAA7C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9" creationId="{81CD902E-2B97-2C12-D0C4-5E315BDA545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1" creationId="{0BC62297-62B8-E6D7-89CB-961E7EB1ABC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2" creationId="{EE27D8BE-38CA-7455-4EA7-884CAE2FA97A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5" creationId="{F63C7497-81C2-02E1-5E9C-2AE81DCFE9E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6" creationId="{8C1A89CB-0A88-F400-E431-69A1B2C95FE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7" creationId="{E692D3F5-B223-09A9-CBBC-08AFCF4132F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8" creationId="{31E87312-FFC2-14CF-6FC1-2EC175EE9DA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9" creationId="{97E5A70F-77C6-63FC-9F6E-2D095B8A1C9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2" creationId="{83DD33FD-ED56-0935-14D2-BAE5AA1FE7B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3" creationId="{D46CCBC7-410D-B071-5FDA-63C56151AF0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5" creationId="{B18E8470-201C-8C82-0A15-38A0B47D324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6" creationId="{53BCA77C-C83F-A164-A2E0-E861D2A3EAD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5" creationId="{57D2E564-0C8D-E6A7-D8A9-45DD825B8A2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7" creationId="{50570BF0-6D7C-55ED-E25C-9A42A650009F}"/>
          </ac:spMkLst>
        </pc:spChg>
        <pc:spChg chg="mod">
          <ac:chgData name="Bo Tang" userId="332dbdf67b1791cd" providerId="LiveId" clId="{C8C11DB5-6429-47E2-9486-DE0D046F27B6}" dt="2023-12-11T20:07:30.914" v="1323" actId="1076"/>
          <ac:spMkLst>
            <pc:docMk/>
            <pc:sldMk cId="1596987806" sldId="264"/>
            <ac:spMk id="249" creationId="{2BA27DA9-C10F-E4AE-83A8-B7D895413CC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0" creationId="{12C9EF58-2DB4-7042-BD76-424E3AF0C29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3" creationId="{69E0E7AD-13A8-30FB-EFF0-CFCF604B4E6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4" creationId="{DE802B0F-B9DF-80FE-97E1-E4CF0F8DBD2C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5" creationId="{93562EE5-1917-F5FF-78AC-09CB7F4D9C7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6" creationId="{CE6F66D5-A4F3-F3E7-6A55-722530B5504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7" creationId="{BEAAEAA7-F162-B123-C532-C49BA2E06E9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8" creationId="{D614674F-3C86-792F-4C67-F14B5DB8BE95}"/>
          </ac:spMkLst>
        </pc:spChg>
        <pc:spChg chg="del mod">
          <ac:chgData name="Bo Tang" userId="332dbdf67b1791cd" providerId="LiveId" clId="{C8C11DB5-6429-47E2-9486-DE0D046F27B6}" dt="2023-12-11T20:01:57.135" v="1289" actId="478"/>
          <ac:spMkLst>
            <pc:docMk/>
            <pc:sldMk cId="1596987806" sldId="264"/>
            <ac:spMk id="261" creationId="{2BB30F30-DF7C-475B-D02E-2EF6CF645F41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2" creationId="{1536B6DB-95B8-FC84-56EF-098DFAA4C04D}"/>
          </ac:spMkLst>
        </pc:spChg>
        <pc:spChg chg="del mod">
          <ac:chgData name="Bo Tang" userId="332dbdf67b1791cd" providerId="LiveId" clId="{C8C11DB5-6429-47E2-9486-DE0D046F27B6}" dt="2023-12-11T20:01:53.776" v="1288" actId="478"/>
          <ac:spMkLst>
            <pc:docMk/>
            <pc:sldMk cId="1596987806" sldId="264"/>
            <ac:spMk id="264" creationId="{13BDCF6A-3277-37F7-32F6-A7F184F4E555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5" creationId="{2A837520-553F-51D4-CA98-CE92B7A24E5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0" creationId="{8FC1B837-C847-C0D7-6411-58BA95E0441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2" creationId="{80EDC396-970F-C577-9C35-E496E75880E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4" creationId="{C8E53278-1265-15FA-575E-11C1CEC8FFD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5" creationId="{02F11648-C760-C680-EB3F-D8B8C5628BD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8" creationId="{F31E1DE1-9056-C761-AE73-F5F922061AF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9" creationId="{47E6B274-1657-B509-1F5A-AF86CE676F2F}"/>
          </ac:spMkLst>
        </pc:spChg>
        <pc:spChg chg="mod">
          <ac:chgData name="Bo Tang" userId="332dbdf67b1791cd" providerId="LiveId" clId="{C8C11DB5-6429-47E2-9486-DE0D046F27B6}" dt="2023-12-11T20:08:15.524" v="1334" actId="1076"/>
          <ac:spMkLst>
            <pc:docMk/>
            <pc:sldMk cId="1596987806" sldId="264"/>
            <ac:spMk id="280" creationId="{7408514D-63EF-B208-A0CA-145336C3223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1" creationId="{B4E91158-E73B-ED05-10EC-99DE1805286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2" creationId="{562D9B4A-E30E-EE94-6EE1-5E57B39F37B0}"/>
          </ac:spMkLst>
        </pc:spChg>
        <pc:spChg chg="mod">
          <ac:chgData name="Bo Tang" userId="332dbdf67b1791cd" providerId="LiveId" clId="{C8C11DB5-6429-47E2-9486-DE0D046F27B6}" dt="2023-12-11T20:15:03.198" v="1347" actId="113"/>
          <ac:spMkLst>
            <pc:docMk/>
            <pc:sldMk cId="1596987806" sldId="264"/>
            <ac:spMk id="285" creationId="{B6759204-DA7C-9D1E-EFBF-4E184062E6C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6" creationId="{DCD559C2-93DC-CE22-BF48-D4041AE8A1BB}"/>
          </ac:spMkLst>
        </pc:spChg>
        <pc:spChg chg="mod">
          <ac:chgData name="Bo Tang" userId="332dbdf67b1791cd" providerId="LiveId" clId="{C8C11DB5-6429-47E2-9486-DE0D046F27B6}" dt="2023-12-11T20:15:00.319" v="1346" actId="113"/>
          <ac:spMkLst>
            <pc:docMk/>
            <pc:sldMk cId="1596987806" sldId="264"/>
            <ac:spMk id="288" creationId="{CFF8FAA8-35B7-123A-7964-DFBD92EC907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9" creationId="{333D3E0B-2FE1-282A-3D94-55A1A402A20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4" creationId="{A0C78124-1519-6309-DFFC-6E08CE19D17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6" creationId="{878CB932-D1FA-B026-19F5-345376A211D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8" creationId="{5D3C20D8-DA7D-ECA2-2306-C97BBF989E0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9" creationId="{B4461253-FA94-1B22-7F99-8E1368CFB52A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2" creationId="{95E11031-75EA-5DCF-4DF9-47592743DCAD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3" creationId="{C03B9B09-B31B-D677-390D-DEC538FABFB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4" creationId="{7DB1612B-C91F-2B07-F0A7-EA92CDFDE5E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5" creationId="{FD87F06A-543A-9B53-881B-6633E460C62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6" creationId="{1B0E45E1-0895-EAAF-F588-28A829E146A5}"/>
          </ac:spMkLst>
        </pc:spChg>
        <pc:spChg chg="del mod">
          <ac:chgData name="Bo Tang" userId="332dbdf67b1791cd" providerId="LiveId" clId="{C8C11DB5-6429-47E2-9486-DE0D046F27B6}" dt="2023-12-11T20:01:51.535" v="1287" actId="478"/>
          <ac:spMkLst>
            <pc:docMk/>
            <pc:sldMk cId="1596987806" sldId="264"/>
            <ac:spMk id="309" creationId="{9F5B97BD-AA98-194B-9FB0-83760347A7E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0" creationId="{14F611EF-DCA7-428E-35EB-BD9FC1B6BC29}"/>
          </ac:spMkLst>
        </pc:spChg>
        <pc:spChg chg="del mod">
          <ac:chgData name="Bo Tang" userId="332dbdf67b1791cd" providerId="LiveId" clId="{C8C11DB5-6429-47E2-9486-DE0D046F27B6}" dt="2023-12-11T20:01:49.976" v="1286" actId="478"/>
          <ac:spMkLst>
            <pc:docMk/>
            <pc:sldMk cId="1596987806" sldId="264"/>
            <ac:spMk id="312" creationId="{352B909E-2C10-2840-80E9-4FFEA825BC6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3" creationId="{E992AEEE-81E6-C407-0916-DFCCC8B5D639}"/>
          </ac:spMkLst>
        </pc:spChg>
        <pc:grpChg chg="add del mod">
          <ac:chgData name="Bo Tang" userId="332dbdf67b1791cd" providerId="LiveId" clId="{C8C11DB5-6429-47E2-9486-DE0D046F27B6}" dt="2023-12-11T19:09:05.266" v="1249" actId="165"/>
          <ac:grpSpMkLst>
            <pc:docMk/>
            <pc:sldMk cId="1596987806" sldId="264"/>
            <ac:grpSpMk id="3" creationId="{E9E3517C-0128-66CE-2495-B27BA039D900}"/>
          </ac:grpSpMkLst>
        </pc:grpChg>
        <pc:grpChg chg="del mod">
          <ac:chgData name="Bo Tang" userId="332dbdf67b1791cd" providerId="LiveId" clId="{C8C11DB5-6429-47E2-9486-DE0D046F27B6}" dt="2023-12-11T18:56:04.380" v="1148" actId="165"/>
          <ac:grpSpMkLst>
            <pc:docMk/>
            <pc:sldMk cId="1596987806" sldId="264"/>
            <ac:grpSpMk id="4" creationId="{FFF6DC65-FB15-6C3C-8B8C-8A8E91C678DF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5" creationId="{381479FC-3E69-7283-7A14-DEB743299027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6" creationId="{251994E7-A337-E029-72BA-12F03A18C6C8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61" creationId="{90D55A5D-58BF-BB65-DF90-98F2BFD79B8F}"/>
          </ac:grpSpMkLst>
        </pc:grpChg>
        <pc:grpChg chg="add del mod">
          <ac:chgData name="Bo Tang" userId="332dbdf67b1791cd" providerId="LiveId" clId="{C8C11DB5-6429-47E2-9486-DE0D046F27B6}" dt="2023-12-11T19:15:03.023" v="1266" actId="478"/>
          <ac:grpSpMkLst>
            <pc:docMk/>
            <pc:sldMk cId="1596987806" sldId="264"/>
            <ac:grpSpMk id="83" creationId="{C4FE4ECE-8140-B251-8F5C-F7D552B76D19}"/>
          </ac:grpSpMkLst>
        </pc:grpChg>
        <pc:grpChg chg="add del mod">
          <ac:chgData name="Bo Tang" userId="332dbdf67b1791cd" providerId="LiveId" clId="{C8C11DB5-6429-47E2-9486-DE0D046F27B6}" dt="2023-12-11T19:26:47.670" v="1280" actId="478"/>
          <ac:grpSpMkLst>
            <pc:docMk/>
            <pc:sldMk cId="1596987806" sldId="264"/>
            <ac:grpSpMk id="84" creationId="{9DA0C5DE-FC9E-2FE8-62DC-EFE0E78912BE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5" creationId="{24A614BB-937F-14CD-5614-EA7BA00FBF2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6" creationId="{92DD28BA-36BA-D184-1541-3B08F82E582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7" creationId="{5995B8DE-3CD2-5868-CB7C-45B331F53E55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8" creationId="{FFBC51BC-B99B-7BD5-EB34-FCD6F52AD3A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9" creationId="{FC887066-E9AB-E3A9-47B7-DF775738D0A4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90" creationId="{0994E592-F319-0B53-1A96-904604781116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3" creationId="{3D65579F-8473-F378-8BB2-90B32C28710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4" creationId="{1D40A721-EB47-F407-8172-E9B331845DCA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5" creationId="{647699BA-A319-3397-E1D7-16EEB7D0316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7" creationId="{6480D27A-7680-A5AD-55FA-4DB7D6A90C0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7" creationId="{2809162A-0DE0-4559-4DF0-4BBC1C544AA8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8" creationId="{52786ECD-86F9-0F82-5B77-76EF5CACC13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9" creationId="{039E8494-FFCF-921F-46A2-AEBFCD95A030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41" creationId="{3482FD5D-40E1-D6CF-B584-10459B385F8A}"/>
          </ac:grpSpMkLst>
        </pc:grpChg>
        <pc:grpChg chg="add del mod">
          <ac:chgData name="Bo Tang" userId="332dbdf67b1791cd" providerId="LiveId" clId="{C8C11DB5-6429-47E2-9486-DE0D046F27B6}" dt="2023-12-11T19:35:18.383" v="1283" actId="478"/>
          <ac:grpSpMkLst>
            <pc:docMk/>
            <pc:sldMk cId="1596987806" sldId="264"/>
            <ac:grpSpMk id="161" creationId="{F599312C-6894-F155-4C6A-21C2CF428999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2" creationId="{F934F7C8-9D01-7A97-27B2-651154321B2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3" creationId="{1666DF59-75FF-00F4-F5AE-E51739D8C91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4" creationId="{17AA56AE-E540-BB09-57DC-271F8530831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5" creationId="{46B9F461-7A5A-90CA-7B17-BE23964C9FD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6" creationId="{9A319913-EA07-D3C3-602F-09B7ADBB25CB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7" creationId="{0170812F-C56F-63B5-C631-B7542D4711A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0" creationId="{5F06BD19-A5ED-82BE-8ED2-6C2105106F3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1" creationId="{7B8D6204-ECFF-A63E-4FF5-C8A19B1A82D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2" creationId="{5F410F38-091E-A53B-C247-AB4FE88F7FF3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4" creationId="{3EA72CDD-98E7-D5F9-16C7-2F2D8EA8D16C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4" creationId="{BF486249-13E6-35F6-E8F1-30273E78794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5" creationId="{2DF10298-E1E5-CFB8-9F08-F925D55A3664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6" creationId="{9CDFD16D-8F8D-AE7D-4A41-53FF1259FF31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8" creationId="{3F4CD80D-13F9-282E-E76A-87C6AF4F6D91}"/>
          </ac:grpSpMkLst>
        </pc:grpChg>
        <pc:grpChg chg="add mod">
          <ac:chgData name="Bo Tang" userId="332dbdf67b1791cd" providerId="LiveId" clId="{C8C11DB5-6429-47E2-9486-DE0D046F27B6}" dt="2023-12-11T19:35:23.725" v="1285" actId="1076"/>
          <ac:grpSpMkLst>
            <pc:docMk/>
            <pc:sldMk cId="1596987806" sldId="264"/>
            <ac:grpSpMk id="238" creationId="{070B652F-29D0-E4FB-D135-4892C1AC20F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39" creationId="{04DC8105-FB8E-1E2B-609F-6CE91BFB6392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0" creationId="{97BDAA2C-1A0D-9EFA-0F6B-8342BE196F5A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1" creationId="{0E58B6CD-6A18-70A7-3D43-3DFA41AAB97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2" creationId="{382123BD-7702-E58D-FDE3-CDA58FD9245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3" creationId="{99693BD9-AFBF-2426-16DC-D483C1308FB4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4" creationId="{A90E19E2-0F90-5CE8-3328-F0C8B2F1F203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7" creationId="{7BD3C3A2-8262-2040-861D-D2CAC01C361D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8" creationId="{1900A88E-0981-A5B9-791B-873BF35706B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9" creationId="{CDBA102B-1F55-B97E-07F9-6FFF6759D580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71" creationId="{16BC9DB7-E04B-5B5E-80BD-8FB8A9CB1E2C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1" creationId="{BEA4FC0B-D422-461C-A861-21869EB7510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2" creationId="{62CB50A2-1586-5F03-331D-574710B5E85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3" creationId="{BB3D98E4-C637-28BA-D722-761DAA50CA51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5" creationId="{03E16F47-234A-A377-A089-02939E8C5BED}"/>
          </ac:grpSpMkLst>
        </pc:grp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C8C11DB5-6429-47E2-9486-DE0D046F27B6}" dt="2023-12-11T19:09:22.430" v="1253" actId="403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80" creationId="{A1AC8EEF-C034-E7A1-3143-85A854D2CD35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92" creationId="{C6B6019A-8B99-8579-E152-768D328E806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4" creationId="{320F47E3-957B-4D39-53AB-62BF6A770C4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7" creationId="{AD820CEF-55AF-B477-787B-05DF94933CD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8" creationId="{C607533A-F44F-8286-4DEE-7818D126427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5" creationId="{116882B7-34D1-0AEC-1B96-1049425FF1C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6" creationId="{BF5953BE-823F-2DC1-58F2-ED5743E62B90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09" creationId="{710E02BA-FFBA-5235-9A6D-C8E7DF252FA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2" creationId="{2A89D5F9-338F-537B-6941-2D166EF8ABCF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9" creationId="{C1CBF58B-5788-6AE6-5AE9-794E9B10320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2" creationId="{BAF31D9E-B9F4-DB2C-6532-3C0BE47E246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3" creationId="{1F585D9D-CD13-D087-A7B0-C795C1F8DC5E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9" creationId="{A9D8172C-6B57-632F-FD1E-982B5C45E0E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0" creationId="{483AE9CD-D06F-1DA5-142F-B190727380AE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33" creationId="{F1F0281F-AAEE-43F7-22EE-E5BAE3DCD584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6" creationId="{222D6A16-26F4-4735-DAA4-B3A774A506F9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43" creationId="{2A55D4BA-41C7-F46A-4466-E530057AFCF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6" creationId="{2A3B9CEC-01EF-656F-4230-3E04D9C9F68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7" creationId="{45987DDD-3D4E-774F-F499-FACC7DF0F9B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3" creationId="{46589366-67E4-DD44-C815-D319E5B4D615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4" creationId="{493A8F1A-190C-8C4F-C39E-B64D45D6B5B4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57" creationId="{A72DE15D-C5B5-C7F3-C5A8-255CFE4FEC4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60" creationId="{38357D06-DE76-DA72-AD4C-0E63F65C44FF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69" creationId="{45BC3672-11DD-E369-921D-06BB081399DC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1" creationId="{325EA547-95F9-9FA4-9554-830A9F9921C4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4" creationId="{D4F72B5B-6AF3-0F70-ED31-EF80B5D31DF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5" creationId="{12ED546A-88B1-65D8-531F-EBE6F589777F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2" creationId="{C8B166BD-3E07-41C3-CCC4-B0ED5F6FD16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3" creationId="{AB5842AA-0651-CA87-FA15-B8161FB7C04C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86" creationId="{E0FDB83B-F273-D535-058E-666F148B5FC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9" creationId="{0204A979-366D-11AC-F550-9398D97FC68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6" creationId="{75A99C1B-01CB-E5BB-5A56-E5FC5D05585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9" creationId="{669BBCAC-F78C-827C-3C69-F40D08BFDCC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0" creationId="{E874BC8B-696A-9541-3F1B-5CB891AD22F7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6" creationId="{1C08163D-7CFF-AFF1-C3DF-76A9DBD5F74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7" creationId="{E222CAC5-4602-281A-1520-93A622EBC98D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10" creationId="{450E12D1-259F-4921-4216-738534FBDDA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13" creationId="{A5B18980-2F7A-437F-B8FC-DD2BAA4D0DC1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20" creationId="{24B4F882-8275-2EBA-96C6-7C9098E45C3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3" creationId="{EAC18F89-D88E-0367-6F8F-D9B087B6707D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4" creationId="{7C29298A-7C12-47B7-64C5-A0F004E1058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0" creationId="{F4B8E89C-9CD4-9241-BFF9-EADC1D50928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1" creationId="{00EACBD5-E399-23AA-4B38-AD5A9A65B509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34" creationId="{C8B5CE38-A4F5-5E22-D588-968EBBA24D41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7" creationId="{A8DD586B-1055-077A-B357-73C0326CB07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46" creationId="{1683C72D-C900-D4C5-C236-68627CB06767}"/>
          </ac:cxnSpMkLst>
        </pc:cxnChg>
        <pc:cxnChg chg="mod">
          <ac:chgData name="Bo Tang" userId="332dbdf67b1791cd" providerId="LiveId" clId="{C8C11DB5-6429-47E2-9486-DE0D046F27B6}" dt="2023-12-11T20:07:22.673" v="1321" actId="14100"/>
          <ac:cxnSpMkLst>
            <pc:docMk/>
            <pc:sldMk cId="1596987806" sldId="264"/>
            <ac:cxnSpMk id="248" creationId="{EB2CE3EB-D8FC-D206-40D1-E85F841F1064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1" creationId="{29A35DDB-CEC3-A165-0B6A-19B15B57CC9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2" creationId="{B5233DE1-F3F3-2E71-6B72-F25FE7965FD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9" creationId="{7B806E38-360E-5EF1-CE03-344F3ADC0471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0" creationId="{4CB029F4-1E5B-A89D-19F4-0D6A8B7B5A39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3" creationId="{B8E32839-CD75-23A7-467A-8A536E91615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6" creationId="{81DE4C93-97A1-8A63-C2A3-C32A47B0EE6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3" creationId="{C5858958-30E4-2B69-9938-5F38CDD9571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6" creationId="{7AD56A92-7652-B65F-217B-3A38BC148DE3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7" creationId="{22BAFFE3-B396-14FE-162C-C1DB87830D07}"/>
          </ac:cxnSpMkLst>
        </pc:cxnChg>
        <pc:cxnChg chg="mod">
          <ac:chgData name="Bo Tang" userId="332dbdf67b1791cd" providerId="LiveId" clId="{C8C11DB5-6429-47E2-9486-DE0D046F27B6}" dt="2023-12-11T20:08:15.524" v="1334" actId="1076"/>
          <ac:cxnSpMkLst>
            <pc:docMk/>
            <pc:sldMk cId="1596987806" sldId="264"/>
            <ac:cxnSpMk id="283" creationId="{6C4F0F8E-AFA8-5CA2-CDB5-39341C2D12EC}"/>
          </ac:cxnSpMkLst>
        </pc:cxnChg>
        <pc:cxnChg chg="mod">
          <ac:chgData name="Bo Tang" userId="332dbdf67b1791cd" providerId="LiveId" clId="{C8C11DB5-6429-47E2-9486-DE0D046F27B6}" dt="2023-12-11T20:08:15.524" v="1334" actId="1076"/>
          <ac:cxnSpMkLst>
            <pc:docMk/>
            <pc:sldMk cId="1596987806" sldId="264"/>
            <ac:cxnSpMk id="284" creationId="{CD770ADA-50CA-C578-23C2-30B907A1FEE0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87" creationId="{680C1145-592A-9DE8-A7A9-4D75FB61E2D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0" creationId="{EDECCBCA-CBFF-618B-BE3B-696F156B68F7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7" creationId="{52EF41B8-7D2C-9E79-5299-398C4474D88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0" creationId="{CE43590B-B747-489C-8B4C-7F32A25FB0F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1" creationId="{21309EBC-F838-D4CA-6B8E-51CBAB82543B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7" creationId="{C2D0658A-C78D-238E-68F2-0D62967B9468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8" creationId="{E95CB8C4-94C5-2B06-87A0-B4EE31553E9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1" creationId="{5196F577-220D-E18D-83CE-BF79A5D9673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4" creationId="{51027626-23A9-A374-8709-451FD1DBAB88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Bo Tang" userId="332dbdf67b1791cd" providerId="LiveId" clId="{DA547C0C-8B74-4EB7-B2A3-86C0AE2AE809}"/>
    <pc:docChg chg="undo redo custSel addSld modSld">
      <pc:chgData name="Bo Tang" userId="332dbdf67b1791cd" providerId="LiveId" clId="{DA547C0C-8B74-4EB7-B2A3-86C0AE2AE809}" dt="2023-12-11T16:46:42.836" v="372" actId="1076"/>
      <pc:docMkLst>
        <pc:docMk/>
      </pc:docMkLst>
      <pc:sldChg chg="addSp delSp modSp mod">
        <pc:chgData name="Bo Tang" userId="332dbdf67b1791cd" providerId="LiveId" clId="{DA547C0C-8B74-4EB7-B2A3-86C0AE2AE809}" dt="2023-12-11T16:46:38.451" v="371" actId="1076"/>
        <pc:sldMkLst>
          <pc:docMk/>
          <pc:sldMk cId="2420384765" sldId="262"/>
        </pc:sldMkLst>
        <pc:spChg chg="del mod">
          <ac:chgData name="Bo Tang" userId="332dbdf67b1791cd" providerId="LiveId" clId="{DA547C0C-8B74-4EB7-B2A3-86C0AE2AE809}" dt="2023-12-11T15:58:03.227" v="149" actId="478"/>
          <ac:spMkLst>
            <pc:docMk/>
            <pc:sldMk cId="2420384765" sldId="262"/>
            <ac:spMk id="3" creationId="{9D9835FC-25B5-8B18-D7F4-8F3C422D58A6}"/>
          </ac:spMkLst>
        </pc:spChg>
        <pc:spChg chg="del mod">
          <ac:chgData name="Bo Tang" userId="332dbdf67b1791cd" providerId="LiveId" clId="{DA547C0C-8B74-4EB7-B2A3-86C0AE2AE809}" dt="2023-12-11T15:58:00.855" v="148" actId="478"/>
          <ac:spMkLst>
            <pc:docMk/>
            <pc:sldMk cId="2420384765" sldId="262"/>
            <ac:spMk id="4" creationId="{CA59CEE2-4334-2107-42D2-7F40930A273B}"/>
          </ac:spMkLst>
        </pc:spChg>
        <pc:spChg chg="del">
          <ac:chgData name="Bo Tang" userId="332dbdf67b1791cd" providerId="LiveId" clId="{DA547C0C-8B74-4EB7-B2A3-86C0AE2AE809}" dt="2023-12-11T15:57:34.441" v="142" actId="478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DA547C0C-8B74-4EB7-B2A3-86C0AE2AE809}" dt="2023-12-11T15:59:10.477" v="165" actId="14100"/>
          <ac:spMkLst>
            <pc:docMk/>
            <pc:sldMk cId="2420384765" sldId="262"/>
            <ac:spMk id="9" creationId="{C1F8FE61-40F4-0B17-0605-293313EDC612}"/>
          </ac:spMkLst>
        </pc:spChg>
        <pc:spChg chg="del mod">
          <ac:chgData name="Bo Tang" userId="332dbdf67b1791cd" providerId="LiveId" clId="{DA547C0C-8B74-4EB7-B2A3-86C0AE2AE809}" dt="2023-12-11T16:08:41.208" v="269" actId="478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4" creationId="{89FF633C-32CE-5419-5359-8B521CB66A96}"/>
          </ac:spMkLst>
        </pc:spChg>
        <pc:spChg chg="del">
          <ac:chgData name="Bo Tang" userId="332dbdf67b1791cd" providerId="LiveId" clId="{DA547C0C-8B74-4EB7-B2A3-86C0AE2AE809}" dt="2023-12-11T15:57:31.871" v="141" actId="478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DA547C0C-8B74-4EB7-B2A3-86C0AE2AE809}" dt="2023-12-11T15:58:19.931" v="153" actId="478"/>
          <ac:spMkLst>
            <pc:docMk/>
            <pc:sldMk cId="2420384765" sldId="262"/>
            <ac:spMk id="18" creationId="{9717BE29-4F58-0202-40FD-87CC7FABF822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22" creationId="{5CA3CDDC-C2E8-2838-2D60-873BAA17613E}"/>
          </ac:spMkLst>
        </pc:spChg>
        <pc:spChg chg="mod">
          <ac:chgData name="Bo Tang" userId="332dbdf67b1791cd" providerId="LiveId" clId="{DA547C0C-8B74-4EB7-B2A3-86C0AE2AE809}" dt="2023-12-11T16:10:53.412" v="323" actId="1076"/>
          <ac:spMkLst>
            <pc:docMk/>
            <pc:sldMk cId="2420384765" sldId="262"/>
            <ac:spMk id="28" creationId="{C47BC1FE-3C61-2C1E-CA17-D35FF4ABD21D}"/>
          </ac:spMkLst>
        </pc:spChg>
        <pc:spChg chg="add del">
          <ac:chgData name="Bo Tang" userId="332dbdf67b1791cd" providerId="LiveId" clId="{DA547C0C-8B74-4EB7-B2A3-86C0AE2AE809}" dt="2023-12-11T15:49:59.501" v="56" actId="11529"/>
          <ac:spMkLst>
            <pc:docMk/>
            <pc:sldMk cId="2420384765" sldId="262"/>
            <ac:spMk id="31" creationId="{7A66C931-F85E-9BB2-0B6D-1584D9F36B7B}"/>
          </ac:spMkLst>
        </pc:spChg>
        <pc:spChg chg="mod">
          <ac:chgData name="Bo Tang" userId="332dbdf67b1791cd" providerId="LiveId" clId="{DA547C0C-8B74-4EB7-B2A3-86C0AE2AE809}" dt="2023-12-11T16:11:29.732" v="330" actId="1076"/>
          <ac:spMkLst>
            <pc:docMk/>
            <pc:sldMk cId="2420384765" sldId="262"/>
            <ac:spMk id="32" creationId="{4DEDF15E-44B5-4253-75FC-B6F2CD05CFB4}"/>
          </ac:spMkLst>
        </pc:spChg>
        <pc:spChg chg="mod">
          <ac:chgData name="Bo Tang" userId="332dbdf67b1791cd" providerId="LiveId" clId="{DA547C0C-8B74-4EB7-B2A3-86C0AE2AE809}" dt="2023-12-11T16:11:57.141" v="338" actId="1076"/>
          <ac:spMkLst>
            <pc:docMk/>
            <pc:sldMk cId="2420384765" sldId="262"/>
            <ac:spMk id="37" creationId="{0B9F7939-3D0A-2917-C7CB-3CF03BCCDBFD}"/>
          </ac:spMkLst>
        </pc:spChg>
        <pc:spChg chg="mod">
          <ac:chgData name="Bo Tang" userId="332dbdf67b1791cd" providerId="LiveId" clId="{DA547C0C-8B74-4EB7-B2A3-86C0AE2AE809}" dt="2023-12-11T16:12:00.454" v="339" actId="1076"/>
          <ac:spMkLst>
            <pc:docMk/>
            <pc:sldMk cId="2420384765" sldId="262"/>
            <ac:spMk id="40" creationId="{EE69A539-DFBC-0A3C-6E79-DAF2C710D2D2}"/>
          </ac:spMkLst>
        </pc:spChg>
        <pc:spChg chg="del mod">
          <ac:chgData name="Bo Tang" userId="332dbdf67b1791cd" providerId="LiveId" clId="{DA547C0C-8B74-4EB7-B2A3-86C0AE2AE809}" dt="2023-12-11T16:09:59.978" v="306" actId="478"/>
          <ac:spMkLst>
            <pc:docMk/>
            <pc:sldMk cId="2420384765" sldId="262"/>
            <ac:spMk id="41" creationId="{9473B979-7F0B-247D-A50A-AA178DB6B11A}"/>
          </ac:spMkLst>
        </pc:spChg>
        <pc:spChg chg="add del mod topLvl">
          <ac:chgData name="Bo Tang" userId="332dbdf67b1791cd" providerId="LiveId" clId="{DA547C0C-8B74-4EB7-B2A3-86C0AE2AE809}" dt="2023-12-11T15:50:32.022" v="62" actId="478"/>
          <ac:spMkLst>
            <pc:docMk/>
            <pc:sldMk cId="2420384765" sldId="262"/>
            <ac:spMk id="42" creationId="{D5ACADBF-FDB2-9083-5CE0-60C6C7CD0DA9}"/>
          </ac:spMkLst>
        </pc:spChg>
        <pc:spChg chg="del mod topLvl">
          <ac:chgData name="Bo Tang" userId="332dbdf67b1791cd" providerId="LiveId" clId="{DA547C0C-8B74-4EB7-B2A3-86C0AE2AE809}" dt="2023-12-11T15:52:43.194" v="92" actId="478"/>
          <ac:spMkLst>
            <pc:docMk/>
            <pc:sldMk cId="2420384765" sldId="262"/>
            <ac:spMk id="43" creationId="{7CEBF9D7-CB55-8BC8-C1A1-E6E218F72BCB}"/>
          </ac:spMkLst>
        </pc:spChg>
        <pc:spChg chg="del mod">
          <ac:chgData name="Bo Tang" userId="332dbdf67b1791cd" providerId="LiveId" clId="{DA547C0C-8B74-4EB7-B2A3-86C0AE2AE809}" dt="2023-12-11T16:02:22.286" v="187" actId="478"/>
          <ac:spMkLst>
            <pc:docMk/>
            <pc:sldMk cId="2420384765" sldId="262"/>
            <ac:spMk id="44" creationId="{E90BC458-3221-4B6A-B4BF-301DF1326AED}"/>
          </ac:spMkLst>
        </pc:spChg>
        <pc:spChg chg="del mod">
          <ac:chgData name="Bo Tang" userId="332dbdf67b1791cd" providerId="LiveId" clId="{DA547C0C-8B74-4EB7-B2A3-86C0AE2AE809}" dt="2023-12-11T16:02:28.374" v="190" actId="478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DA547C0C-8B74-4EB7-B2A3-86C0AE2AE809}" dt="2023-12-11T16:03:07.077" v="203" actId="14100"/>
          <ac:spMkLst>
            <pc:docMk/>
            <pc:sldMk cId="2420384765" sldId="262"/>
            <ac:spMk id="48" creationId="{C4E5264C-405D-2C53-BC3E-97D61B771108}"/>
          </ac:spMkLst>
        </pc:spChg>
        <pc:spChg chg="del mod">
          <ac:chgData name="Bo Tang" userId="332dbdf67b1791cd" providerId="LiveId" clId="{DA547C0C-8B74-4EB7-B2A3-86C0AE2AE809}" dt="2023-12-11T16:02:26.869" v="189" actId="478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3" creationId="{E9C5B069-8419-396D-B2FF-7FDAB7756FA3}"/>
          </ac:spMkLst>
        </pc:spChg>
        <pc:spChg chg="del mod">
          <ac:chgData name="Bo Tang" userId="332dbdf67b1791cd" providerId="LiveId" clId="{DA547C0C-8B74-4EB7-B2A3-86C0AE2AE809}" dt="2023-12-11T16:02:17.216" v="184" actId="478"/>
          <ac:spMkLst>
            <pc:docMk/>
            <pc:sldMk cId="2420384765" sldId="262"/>
            <ac:spMk id="56" creationId="{600F7943-0C69-CA60-0D41-296B42F756AF}"/>
          </ac:spMkLst>
        </pc:spChg>
        <pc:spChg chg="del mod">
          <ac:chgData name="Bo Tang" userId="332dbdf67b1791cd" providerId="LiveId" clId="{DA547C0C-8B74-4EB7-B2A3-86C0AE2AE809}" dt="2023-12-11T16:02:18.656" v="185" actId="478"/>
          <ac:spMkLst>
            <pc:docMk/>
            <pc:sldMk cId="2420384765" sldId="262"/>
            <ac:spMk id="57" creationId="{7AFF4191-FB86-11B3-5DF0-1C0A0CB418F4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58" creationId="{0529848F-F821-3D22-C006-D50784C2DA4D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1" creationId="{74A828DD-64DE-E07E-59AE-29E215067A68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3" creationId="{BB929AEB-FE76-B389-C32D-C9F92BECFD6C}"/>
          </ac:spMkLst>
        </pc:spChg>
        <pc:spChg chg="del mod">
          <ac:chgData name="Bo Tang" userId="332dbdf67b1791cd" providerId="LiveId" clId="{DA547C0C-8B74-4EB7-B2A3-86C0AE2AE809}" dt="2023-12-11T16:12:26.142" v="345" actId="478"/>
          <ac:spMkLst>
            <pc:docMk/>
            <pc:sldMk cId="2420384765" sldId="262"/>
            <ac:spMk id="64" creationId="{7319BDDD-F506-2BCE-E65D-B492A17258B2}"/>
          </ac:spMkLst>
        </pc:spChg>
        <pc:spChg chg="del mod">
          <ac:chgData name="Bo Tang" userId="332dbdf67b1791cd" providerId="LiveId" clId="{DA547C0C-8B74-4EB7-B2A3-86C0AE2AE809}" dt="2023-12-11T16:02:52.255" v="201" actId="478"/>
          <ac:spMkLst>
            <pc:docMk/>
            <pc:sldMk cId="2420384765" sldId="262"/>
            <ac:spMk id="65" creationId="{00D67314-29E8-571E-5A6B-36377CF7BECB}"/>
          </ac:spMkLst>
        </pc:spChg>
        <pc:spChg chg="add del mod">
          <ac:chgData name="Bo Tang" userId="332dbdf67b1791cd" providerId="LiveId" clId="{DA547C0C-8B74-4EB7-B2A3-86C0AE2AE809}" dt="2023-12-11T16:02:41.605" v="195" actId="478"/>
          <ac:spMkLst>
            <pc:docMk/>
            <pc:sldMk cId="2420384765" sldId="262"/>
            <ac:spMk id="68" creationId="{3579BE1A-5361-25C9-566E-3BBFD6FB8696}"/>
          </ac:spMkLst>
        </pc:spChg>
        <pc:spChg chg="mod">
          <ac:chgData name="Bo Tang" userId="332dbdf67b1791cd" providerId="LiveId" clId="{DA547C0C-8B74-4EB7-B2A3-86C0AE2AE809}" dt="2023-12-11T16:03:18.251" v="205" actId="14100"/>
          <ac:spMkLst>
            <pc:docMk/>
            <pc:sldMk cId="2420384765" sldId="262"/>
            <ac:spMk id="69" creationId="{6A6D6CEE-CAC8-582D-C1DD-B9530897F452}"/>
          </ac:spMkLst>
        </pc:spChg>
        <pc:spChg chg="del mod">
          <ac:chgData name="Bo Tang" userId="332dbdf67b1791cd" providerId="LiveId" clId="{DA547C0C-8B74-4EB7-B2A3-86C0AE2AE809}" dt="2023-12-11T16:02:48.811" v="199" actId="478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5" creationId="{A8C364C6-DDA9-5995-EE24-3778D2C35A64}"/>
          </ac:spMkLst>
        </pc:spChg>
        <pc:spChg chg="del mod">
          <ac:chgData name="Bo Tang" userId="332dbdf67b1791cd" providerId="LiveId" clId="{DA547C0C-8B74-4EB7-B2A3-86C0AE2AE809}" dt="2023-12-11T16:02:43.226" v="196" actId="478"/>
          <ac:spMkLst>
            <pc:docMk/>
            <pc:sldMk cId="2420384765" sldId="262"/>
            <ac:spMk id="78" creationId="{32E1E5A6-2475-73C7-7A6E-12FB71BE20D2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79" creationId="{FD89355D-08C8-CF0B-BDE1-1408679D31D8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0" creationId="{85C2F205-8A51-94AA-8DDE-67F7C3093BB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1" creationId="{43E801F7-9288-1BA3-E297-8767438E9BA9}"/>
          </ac:spMkLst>
        </pc:spChg>
        <pc:spChg chg="del mod">
          <ac:chgData name="Bo Tang" userId="332dbdf67b1791cd" providerId="LiveId" clId="{DA547C0C-8B74-4EB7-B2A3-86C0AE2AE809}" dt="2023-12-11T16:02:44.680" v="197" actId="478"/>
          <ac:spMkLst>
            <pc:docMk/>
            <pc:sldMk cId="2420384765" sldId="262"/>
            <ac:spMk id="82" creationId="{B9159A38-682B-85CE-606D-E466495A740C}"/>
          </ac:spMkLst>
        </pc:spChg>
        <pc:spChg chg="del mod topLvl">
          <ac:chgData name="Bo Tang" userId="332dbdf67b1791cd" providerId="LiveId" clId="{DA547C0C-8B74-4EB7-B2A3-86C0AE2AE809}" dt="2023-12-11T16:07:45.547" v="246" actId="478"/>
          <ac:spMkLst>
            <pc:docMk/>
            <pc:sldMk cId="2420384765" sldId="262"/>
            <ac:spMk id="84" creationId="{E1C9D5B4-0654-02B5-AFEC-F74C2F1EEC0C}"/>
          </ac:spMkLst>
        </pc:spChg>
        <pc:spChg chg="del">
          <ac:chgData name="Bo Tang" userId="332dbdf67b1791cd" providerId="LiveId" clId="{DA547C0C-8B74-4EB7-B2A3-86C0AE2AE809}" dt="2023-12-11T15:46:17.909" v="2" actId="478"/>
          <ac:spMkLst>
            <pc:docMk/>
            <pc:sldMk cId="2420384765" sldId="262"/>
            <ac:spMk id="85" creationId="{EF21518B-D895-BDBB-F844-1DD1581F558D}"/>
          </ac:spMkLst>
        </pc:spChg>
        <pc:spChg chg="mod">
          <ac:chgData name="Bo Tang" userId="332dbdf67b1791cd" providerId="LiveId" clId="{DA547C0C-8B74-4EB7-B2A3-86C0AE2AE809}" dt="2023-12-11T16:14:23.537" v="360" actId="1076"/>
          <ac:spMkLst>
            <pc:docMk/>
            <pc:sldMk cId="2420384765" sldId="262"/>
            <ac:spMk id="95" creationId="{3EC7E0E6-A81C-3377-67F3-1CD06111322F}"/>
          </ac:spMkLst>
        </pc:spChg>
        <pc:spChg chg="mod">
          <ac:chgData name="Bo Tang" userId="332dbdf67b1791cd" providerId="LiveId" clId="{DA547C0C-8B74-4EB7-B2A3-86C0AE2AE809}" dt="2023-12-11T16:11:35.494" v="333" actId="1076"/>
          <ac:spMkLst>
            <pc:docMk/>
            <pc:sldMk cId="2420384765" sldId="262"/>
            <ac:spMk id="98" creationId="{E076496F-E119-2B9A-B6C5-9BBBD9AAAA25}"/>
          </ac:spMkLst>
        </pc:spChg>
        <pc:spChg chg="mod">
          <ac:chgData name="Bo Tang" userId="332dbdf67b1791cd" providerId="LiveId" clId="{DA547C0C-8B74-4EB7-B2A3-86C0AE2AE809}" dt="2023-12-11T16:12:07.214" v="342" actId="1076"/>
          <ac:spMkLst>
            <pc:docMk/>
            <pc:sldMk cId="2420384765" sldId="262"/>
            <ac:spMk id="100" creationId="{EDF97CB4-DF31-C302-1BA7-DAB745CBD0A5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01" creationId="{366994D8-00E7-D63E-D180-778A30BE10ED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2" creationId="{75BBFFA9-7F78-F0CC-6B26-089701FD8448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3" creationId="{E2A54235-71D9-A02D-E6FB-84492C12766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108" creationId="{ADE3FCB8-510C-3557-C3FF-25D76A7E9486}"/>
          </ac:spMkLst>
        </pc:spChg>
        <pc:spChg chg="add del mod ord topLvl">
          <ac:chgData name="Bo Tang" userId="332dbdf67b1791cd" providerId="LiveId" clId="{DA547C0C-8B74-4EB7-B2A3-86C0AE2AE809}" dt="2023-12-11T16:07:46.319" v="247" actId="478"/>
          <ac:spMkLst>
            <pc:docMk/>
            <pc:sldMk cId="2420384765" sldId="262"/>
            <ac:spMk id="114" creationId="{4150198D-A070-2C84-40C8-800457B33BE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8" creationId="{43FC5D60-153B-C2B0-0210-2068502CC5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9" creationId="{B11D3AD8-4452-FA4C-7C2E-91033ADAA9B7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0" creationId="{2A923A61-5A61-3AE3-6BC8-E8316D9CCC80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3" creationId="{42208EAB-FF58-66A1-6E06-68A1BD97C6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6" creationId="{08F6BF0B-1A91-9E82-9838-720C8B11EE84}"/>
          </ac:spMkLst>
        </pc:spChg>
        <pc:spChg chg="del mod">
          <ac:chgData name="Bo Tang" userId="332dbdf67b1791cd" providerId="LiveId" clId="{DA547C0C-8B74-4EB7-B2A3-86C0AE2AE809}" dt="2023-12-11T15:57:46.942" v="145" actId="478"/>
          <ac:spMkLst>
            <pc:docMk/>
            <pc:sldMk cId="2420384765" sldId="262"/>
            <ac:spMk id="127" creationId="{10938AF8-BE11-EAA4-3453-E9ABBF3D1E5F}"/>
          </ac:spMkLst>
        </pc:spChg>
        <pc:spChg chg="del mod">
          <ac:chgData name="Bo Tang" userId="332dbdf67b1791cd" providerId="LiveId" clId="{DA547C0C-8B74-4EB7-B2A3-86C0AE2AE809}" dt="2023-12-11T15:56:42.406" v="135" actId="478"/>
          <ac:spMkLst>
            <pc:docMk/>
            <pc:sldMk cId="2420384765" sldId="262"/>
            <ac:spMk id="128" creationId="{97DDE082-E519-7FA9-20C0-56DDE7EB762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9" creationId="{175F731C-5AFB-578E-DC5F-C0EFB0B5331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1" creationId="{65C8DDFA-FBB4-485C-56ED-E9CD84602E0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2" creationId="{FE9FBC55-2BA6-DA0A-7615-FD6122049CC9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2" creationId="{658D1B04-263D-2F9B-11BE-1447C7269AA7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3" creationId="{1EA21744-53F1-1196-B9CC-5839AB5971A0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4" creationId="{92709462-84DC-8193-0B1E-7D141A8851BF}"/>
          </ac:spMkLst>
        </pc:spChg>
        <pc:spChg chg="del mod">
          <ac:chgData name="Bo Tang" userId="332dbdf67b1791cd" providerId="LiveId" clId="{DA547C0C-8B74-4EB7-B2A3-86C0AE2AE809}" dt="2023-12-11T16:09:17.896" v="281" actId="478"/>
          <ac:spMkLst>
            <pc:docMk/>
            <pc:sldMk cId="2420384765" sldId="262"/>
            <ac:spMk id="157" creationId="{F2BE810C-004B-ABFB-069E-5B9B4354E84D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8" creationId="{6CC1092F-D4C5-D294-268E-097AAB2D5911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9" creationId="{17308C75-6A17-9196-34BE-68A821F93176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1" creationId="{90443022-0DB1-D753-1053-0BAE97ED02BB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2" creationId="{2500DC99-EC8B-1498-8A7F-03FA7659EEEE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0" creationId="{438FD031-E627-309A-85F2-7CF2B8B997F6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1" creationId="{D795ED01-7A14-68D9-175C-0166B66D80BC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2" creationId="{C200CF18-9C07-8402-EF9F-AC6E7DA8274D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5" creationId="{E7245FEF-3944-CA84-022C-E10CD47A204A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6" creationId="{7E55BE0D-C944-3913-866B-609EA9DDC9B5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8" creationId="{5C830EAC-42DF-3692-109F-DF5FAF082683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9" creationId="{6337C47E-5D49-1CA9-A844-B2E0C3023036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5" creationId="{5EB903DF-7C5C-20B6-7D04-46B4F6211292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6" creationId="{04CFDECD-913D-3397-F398-0D6B7DDC36D8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7" creationId="{E001BBB0-2542-C90A-E509-A599A9E9FD0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0" creationId="{752E6B06-4884-2A3B-DAF5-8E20E398E7B4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1" creationId="{546D85A8-06C6-FCF9-EF98-54EB65F8932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3" creationId="{34D93B28-E188-7E72-759D-7CFB24080987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4" creationId="{6FDB0DC9-BBE3-1921-BE2B-812843E48182}"/>
          </ac:spMkLst>
        </pc:s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2" creationId="{9652ECBD-779C-A571-475E-5321879BBB3B}"/>
          </ac:grpSpMkLst>
        </pc:grpChg>
        <pc:grpChg chg="del">
          <ac:chgData name="Bo Tang" userId="332dbdf67b1791cd" providerId="LiveId" clId="{DA547C0C-8B74-4EB7-B2A3-86C0AE2AE809}" dt="2023-12-11T15:57:36.493" v="143" actId="478"/>
          <ac:grpSpMkLst>
            <pc:docMk/>
            <pc:sldMk cId="2420384765" sldId="262"/>
            <ac:grpSpMk id="5" creationId="{AC1956B7-33F3-3BDD-9FC3-BF5892822D2C}"/>
          </ac:grpSpMkLst>
        </pc:grpChg>
        <pc:grpChg chg="del mod topLvl">
          <ac:chgData name="Bo Tang" userId="332dbdf67b1791cd" providerId="LiveId" clId="{DA547C0C-8B74-4EB7-B2A3-86C0AE2AE809}" dt="2023-12-11T15:49:47.171" v="52" actId="165"/>
          <ac:grpSpMkLst>
            <pc:docMk/>
            <pc:sldMk cId="2420384765" sldId="262"/>
            <ac:grpSpMk id="6" creationId="{638AA36F-489F-4C5B-246F-4892319375BF}"/>
          </ac:grpSpMkLst>
        </pc:grpChg>
        <pc:grpChg chg="del">
          <ac:chgData name="Bo Tang" userId="332dbdf67b1791cd" providerId="LiveId" clId="{DA547C0C-8B74-4EB7-B2A3-86C0AE2AE809}" dt="2023-12-11T15:57:31.871" v="141" actId="478"/>
          <ac:grpSpMkLst>
            <pc:docMk/>
            <pc:sldMk cId="2420384765" sldId="262"/>
            <ac:grpSpMk id="15" creationId="{187CB627-033F-5E39-DE70-B80094BCE155}"/>
          </ac:grpSpMkLst>
        </pc:grpChg>
        <pc:grpChg chg="add del mod topLvl">
          <ac:chgData name="Bo Tang" userId="332dbdf67b1791cd" providerId="LiveId" clId="{DA547C0C-8B74-4EB7-B2A3-86C0AE2AE809}" dt="2023-12-11T15:50:32.022" v="62" actId="478"/>
          <ac:grpSpMkLst>
            <pc:docMk/>
            <pc:sldMk cId="2420384765" sldId="262"/>
            <ac:grpSpMk id="33" creationId="{F1E877A2-E27E-54EB-0BFA-90C4215D49C6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4" creationId="{5D67ADA9-0159-4784-71EB-5F63E9476A4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5" creationId="{495F2495-E550-AC07-F818-D3DE10565FD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6" creationId="{CAFC3A87-8B5F-2EBD-886F-E17849C92401}"/>
          </ac:grpSpMkLst>
        </pc:grpChg>
        <pc:grpChg chg="del mod">
          <ac:chgData name="Bo Tang" userId="332dbdf67b1791cd" providerId="LiveId" clId="{DA547C0C-8B74-4EB7-B2A3-86C0AE2AE809}" dt="2023-12-11T16:02:18.656" v="185" actId="478"/>
          <ac:grpSpMkLst>
            <pc:docMk/>
            <pc:sldMk cId="2420384765" sldId="262"/>
            <ac:grpSpMk id="45" creationId="{35D023BE-87D5-2410-B3B8-5C74A970BBEF}"/>
          </ac:grpSpMkLst>
        </pc:grpChg>
        <pc:grpChg chg="del mod">
          <ac:chgData name="Bo Tang" userId="332dbdf67b1791cd" providerId="LiveId" clId="{DA547C0C-8B74-4EB7-B2A3-86C0AE2AE809}" dt="2023-12-11T16:02:17.216" v="184" actId="478"/>
          <ac:grpSpMkLst>
            <pc:docMk/>
            <pc:sldMk cId="2420384765" sldId="262"/>
            <ac:grpSpMk id="54" creationId="{417F29DA-0C0F-F5A1-CC9E-043A13CE8737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60" creationId="{8D5118AE-EB2B-012B-EACD-3C35E6F5CE48}"/>
          </ac:grpSpMkLst>
        </pc:grpChg>
        <pc:grpChg chg="del mod">
          <ac:chgData name="Bo Tang" userId="332dbdf67b1791cd" providerId="LiveId" clId="{DA547C0C-8B74-4EB7-B2A3-86C0AE2AE809}" dt="2023-12-11T16:02:44.680" v="197" actId="478"/>
          <ac:grpSpMkLst>
            <pc:docMk/>
            <pc:sldMk cId="2420384765" sldId="262"/>
            <ac:grpSpMk id="66" creationId="{2134C584-CF64-08E4-40BC-342C1C872F43}"/>
          </ac:grpSpMkLst>
        </pc:grpChg>
        <pc:grpChg chg="del mod">
          <ac:chgData name="Bo Tang" userId="332dbdf67b1791cd" providerId="LiveId" clId="{DA547C0C-8B74-4EB7-B2A3-86C0AE2AE809}" dt="2023-12-11T16:02:43.226" v="196" actId="478"/>
          <ac:grpSpMkLst>
            <pc:docMk/>
            <pc:sldMk cId="2420384765" sldId="262"/>
            <ac:grpSpMk id="76" creationId="{5186580A-4183-B00C-045C-4AC2048F1C97}"/>
          </ac:grpSpMkLst>
        </pc:grpChg>
        <pc:grpChg chg="mod topLvl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99" creationId="{9458D409-505C-F527-559F-700763246B9D}"/>
          </ac:grpSpMkLst>
        </pc:grpChg>
        <pc:grpChg chg="del">
          <ac:chgData name="Bo Tang" userId="332dbdf67b1791cd" providerId="LiveId" clId="{DA547C0C-8B74-4EB7-B2A3-86C0AE2AE809}" dt="2023-12-11T15:46:22.027" v="3" actId="165"/>
          <ac:grpSpMkLst>
            <pc:docMk/>
            <pc:sldMk cId="2420384765" sldId="262"/>
            <ac:grpSpMk id="104" creationId="{36A8305E-E7AB-E8E4-1F9F-2B64CBF0FCD0}"/>
          </ac:grpSpMkLst>
        </pc:grpChg>
        <pc:grpChg chg="mod topLvl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05" creationId="{67BE3690-01F0-D97C-BCDE-EA5E49FDEF1C}"/>
          </ac:grpSpMkLst>
        </pc:grpChg>
        <pc:grpChg chg="mod topLvl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06" creationId="{BD143A5C-8EB1-F2E8-9AE2-8965459FCC49}"/>
          </ac:grpSpMkLst>
        </pc:grpChg>
        <pc:grpChg chg="del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107" creationId="{03A5222E-AE21-3664-8A65-964EBA0CF5C3}"/>
          </ac:grpSpMkLst>
        </pc:grpChg>
        <pc:grpChg chg="add del mod">
          <ac:chgData name="Bo Tang" userId="332dbdf67b1791cd" providerId="LiveId" clId="{DA547C0C-8B74-4EB7-B2A3-86C0AE2AE809}" dt="2023-12-11T16:07:43.177" v="245" actId="165"/>
          <ac:grpSpMkLst>
            <pc:docMk/>
            <pc:sldMk cId="2420384765" sldId="262"/>
            <ac:grpSpMk id="116" creationId="{B2C5DF2B-4B73-1F1F-1D26-E1EA25EF796A}"/>
          </ac:grpSpMkLst>
        </pc:grpChg>
        <pc:grpChg chg="add del mod ord">
          <ac:chgData name="Bo Tang" userId="332dbdf67b1791cd" providerId="LiveId" clId="{DA547C0C-8B74-4EB7-B2A3-86C0AE2AE809}" dt="2023-12-11T16:05:11.628" v="221" actId="165"/>
          <ac:grpSpMkLst>
            <pc:docMk/>
            <pc:sldMk cId="2420384765" sldId="262"/>
            <ac:grpSpMk id="117" creationId="{14971DF2-E171-FB0A-B52C-DE82580D4357}"/>
          </ac:grpSpMkLst>
        </pc:grpChg>
        <pc:grpChg chg="add mod">
          <ac:chgData name="Bo Tang" userId="332dbdf67b1791cd" providerId="LiveId" clId="{DA547C0C-8B74-4EB7-B2A3-86C0AE2AE809}" dt="2023-12-11T16:08:19.542" v="265" actId="164"/>
          <ac:grpSpMkLst>
            <pc:docMk/>
            <pc:sldMk cId="2420384765" sldId="262"/>
            <ac:grpSpMk id="138" creationId="{97B6821E-EE8E-959F-CED0-DC84A07DA194}"/>
          </ac:grpSpMkLst>
        </pc:grpChg>
        <pc:grpChg chg="add mod ord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151" creationId="{31045BA4-9381-A8CA-6D3C-0675E3B564BC}"/>
          </ac:grpSpMkLst>
        </pc:grpChg>
        <pc:grpChg chg="add mod">
          <ac:chgData name="Bo Tang" userId="332dbdf67b1791cd" providerId="LiveId" clId="{DA547C0C-8B74-4EB7-B2A3-86C0AE2AE809}" dt="2023-12-11T16:46:38.451" v="371" actId="1076"/>
          <ac:grpSpMkLst>
            <pc:docMk/>
            <pc:sldMk cId="2420384765" sldId="262"/>
            <ac:grpSpMk id="164" creationId="{0009057E-A4B7-62EF-73AF-5D6B34057DDD}"/>
          </ac:grpSpMkLst>
        </pc:grpChg>
        <pc:grpChg chg="add mod ord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69" creationId="{49D13162-2FAB-7F21-B3F2-7FFC06E5DB68}"/>
          </ac:grpSpMkLst>
        </pc:grpChg>
        <pc:grpChg chg="add mod ord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84" creationId="{69897E73-4EB5-3599-9C49-E38528FB0A69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3" creationId="{1767CDC3-A1FB-A86B-0852-D155310C441C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4" creationId="{ADFF13D0-821F-2306-04DD-37312DC611CD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5" creationId="{09915CB6-652C-D170-D75D-FA388947ED16}"/>
          </ac:grpSpMkLst>
        </pc:grpChg>
        <pc:grpChg chg="add del mod">
          <ac:chgData name="Bo Tang" userId="332dbdf67b1791cd" providerId="LiveId" clId="{DA547C0C-8B74-4EB7-B2A3-86C0AE2AE809}" dt="2023-12-11T16:45:46.569" v="368" actId="21"/>
          <ac:grpSpMkLst>
            <pc:docMk/>
            <pc:sldMk cId="2420384765" sldId="262"/>
            <ac:grpSpMk id="206" creationId="{8B81EB91-2DD7-3D25-93B3-566440BDC517}"/>
          </ac:grpSpMkLst>
        </pc:grpChg>
        <pc:cxnChg chg="del mod">
          <ac:chgData name="Bo Tang" userId="332dbdf67b1791cd" providerId="LiveId" clId="{DA547C0C-8B74-4EB7-B2A3-86C0AE2AE809}" dt="2023-12-11T15:58:13.067" v="151" actId="478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1" creationId="{8A775C75-D97C-176B-EB62-45D5F2226E4D}"/>
          </ac:cxnSpMkLst>
        </pc:cxnChg>
        <pc:cxnChg chg="del mod">
          <ac:chgData name="Bo Tang" userId="332dbdf67b1791cd" providerId="LiveId" clId="{DA547C0C-8B74-4EB7-B2A3-86C0AE2AE809}" dt="2023-12-11T15:57:36.493" v="143" actId="478"/>
          <ac:cxnSpMkLst>
            <pc:docMk/>
            <pc:sldMk cId="2420384765" sldId="262"/>
            <ac:cxnSpMk id="16" creationId="{13BDA03A-064C-E3F8-3E2E-7B3C831D27A7}"/>
          </ac:cxnSpMkLst>
        </pc:cxnChg>
        <pc:cxnChg chg="add del mod ord topLvl">
          <ac:chgData name="Bo Tang" userId="332dbdf67b1791cd" providerId="LiveId" clId="{DA547C0C-8B74-4EB7-B2A3-86C0AE2AE809}" dt="2023-12-11T16:08:01.398" v="259" actId="478"/>
          <ac:cxnSpMkLst>
            <pc:docMk/>
            <pc:sldMk cId="2420384765" sldId="262"/>
            <ac:cxnSpMk id="21" creationId="{1BB01634-1BCF-02AA-7896-EE9B7ADE0BD8}"/>
          </ac:cxnSpMkLst>
        </pc:cxnChg>
        <pc:cxnChg chg="add del mod">
          <ac:chgData name="Bo Tang" userId="332dbdf67b1791cd" providerId="LiveId" clId="{DA547C0C-8B74-4EB7-B2A3-86C0AE2AE809}" dt="2023-12-11T15:49:15.242" v="45"/>
          <ac:cxnSpMkLst>
            <pc:docMk/>
            <pc:sldMk cId="2420384765" sldId="262"/>
            <ac:cxnSpMk id="25" creationId="{8A116E3E-496D-C8E4-3DA7-34194943EF20}"/>
          </ac:cxnSpMkLst>
        </pc:cxnChg>
        <pc:cxnChg chg="mod">
          <ac:chgData name="Bo Tang" userId="332dbdf67b1791cd" providerId="LiveId" clId="{DA547C0C-8B74-4EB7-B2A3-86C0AE2AE809}" dt="2023-12-11T16:11:30.201" v="331" actId="14100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38" creationId="{32AF431F-3B91-B199-BCDF-95F32782AE30}"/>
          </ac:cxnSpMkLst>
        </pc:cxnChg>
        <pc:cxnChg chg="add del mod topLvl">
          <ac:chgData name="Bo Tang" userId="332dbdf67b1791cd" providerId="LiveId" clId="{DA547C0C-8B74-4EB7-B2A3-86C0AE2AE809}" dt="2023-12-11T16:08:03.143" v="261" actId="478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DA547C0C-8B74-4EB7-B2A3-86C0AE2AE809}" dt="2023-12-11T16:02:24.158" v="188" actId="478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50" creationId="{A24A0051-C236-6E63-6AF9-ABD7D12E0391}"/>
          </ac:cxnSpMkLst>
        </pc:cxnChg>
        <pc:cxnChg chg="del mod">
          <ac:chgData name="Bo Tang" userId="332dbdf67b1791cd" providerId="LiveId" clId="{DA547C0C-8B74-4EB7-B2A3-86C0AE2AE809}" dt="2023-12-11T16:02:20.513" v="186" actId="478"/>
          <ac:cxnSpMkLst>
            <pc:docMk/>
            <pc:sldMk cId="2420384765" sldId="262"/>
            <ac:cxnSpMk id="55" creationId="{5CD04A0B-01E3-ECDC-EECE-3626A9697C5C}"/>
          </ac:cxnSpMkLst>
        </pc:cxnChg>
        <pc:cxnChg chg="mod">
          <ac:chgData name="Bo Tang" userId="332dbdf67b1791cd" providerId="LiveId" clId="{DA547C0C-8B74-4EB7-B2A3-86C0AE2AE809}" dt="2023-12-11T16:02:43.226" v="196" actId="478"/>
          <ac:cxnSpMkLst>
            <pc:docMk/>
            <pc:sldMk cId="2420384765" sldId="262"/>
            <ac:cxnSpMk id="62" creationId="{35C49C07-152C-D17E-AC57-1DC22E0CC78E}"/>
          </ac:cxnSpMkLst>
        </pc:cxnChg>
        <pc:cxnChg chg="del mod">
          <ac:chgData name="Bo Tang" userId="332dbdf67b1791cd" providerId="LiveId" clId="{DA547C0C-8B74-4EB7-B2A3-86C0AE2AE809}" dt="2023-12-11T16:02:50.789" v="200" actId="478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1" creationId="{1E9D711C-C6F5-8C9B-E3AB-ABC1AA2E64FB}"/>
          </ac:cxnSpMkLst>
        </pc:cxnChg>
        <pc:cxnChg chg="add del mod topLvl">
          <ac:chgData name="Bo Tang" userId="332dbdf67b1791cd" providerId="LiveId" clId="{DA547C0C-8B74-4EB7-B2A3-86C0AE2AE809}" dt="2023-12-11T16:08:07.245" v="262" actId="478"/>
          <ac:cxnSpMkLst>
            <pc:docMk/>
            <pc:sldMk cId="2420384765" sldId="262"/>
            <ac:cxnSpMk id="74" creationId="{2586BFDC-E72C-52EF-E966-F80D73A59AAA}"/>
          </ac:cxnSpMkLst>
        </pc:cxnChg>
        <pc:cxnChg chg="del mod">
          <ac:chgData name="Bo Tang" userId="332dbdf67b1791cd" providerId="LiveId" clId="{DA547C0C-8B74-4EB7-B2A3-86C0AE2AE809}" dt="2023-12-11T16:02:46.293" v="198" actId="478"/>
          <ac:cxnSpMkLst>
            <pc:docMk/>
            <pc:sldMk cId="2420384765" sldId="262"/>
            <ac:cxnSpMk id="77" creationId="{87A2B897-31D0-6BD5-BB93-00281326F15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86" creationId="{C885029B-8142-5B6A-AA8D-70928AE79C66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88" creationId="{4309454A-C914-A1E2-63DB-19AE90811D30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97" creationId="{B997B058-126C-EFE3-7649-7F05B42CA210}"/>
          </ac:cxnSpMkLst>
        </pc:cxnChg>
        <pc:cxnChg chg="add del mod topLvl">
          <ac:chgData name="Bo Tang" userId="332dbdf67b1791cd" providerId="LiveId" clId="{DA547C0C-8B74-4EB7-B2A3-86C0AE2AE809}" dt="2023-12-11T16:08:02.327" v="260" actId="478"/>
          <ac:cxnSpMkLst>
            <pc:docMk/>
            <pc:sldMk cId="2420384765" sldId="262"/>
            <ac:cxnSpMk id="109" creationId="{06AE5018-2E3E-9654-5480-C21E9571B57F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1" creationId="{3C52BB37-92AB-88AC-CDE3-161A1AE97C4A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2" creationId="{CAF415C0-D087-2F8F-0480-A9D56E4CF48D}"/>
          </ac:cxnSpMkLst>
        </pc:cxnChg>
        <pc:cxnChg chg="del mod">
          <ac:chgData name="Bo Tang" userId="332dbdf67b1791cd" providerId="LiveId" clId="{DA547C0C-8B74-4EB7-B2A3-86C0AE2AE809}" dt="2023-12-11T15:56:44.520" v="136" actId="478"/>
          <ac:cxnSpMkLst>
            <pc:docMk/>
            <pc:sldMk cId="2420384765" sldId="262"/>
            <ac:cxnSpMk id="124" creationId="{938D9669-8727-C4B9-F303-D11B240E494C}"/>
          </ac:cxnSpMkLst>
        </pc:cxnChg>
        <pc:cxnChg chg="del mod">
          <ac:chgData name="Bo Tang" userId="332dbdf67b1791cd" providerId="LiveId" clId="{DA547C0C-8B74-4EB7-B2A3-86C0AE2AE809}" dt="2023-12-11T15:56:39.855" v="134" actId="478"/>
          <ac:cxnSpMkLst>
            <pc:docMk/>
            <pc:sldMk cId="2420384765" sldId="262"/>
            <ac:cxnSpMk id="125" creationId="{BBFB4E2F-F186-298D-67B1-BD40695187F3}"/>
          </ac:cxnSpMkLst>
        </pc:cxnChg>
        <pc:cxnChg chg="mod topLvl">
          <ac:chgData name="Bo Tang" userId="332dbdf67b1791cd" providerId="LiveId" clId="{DA547C0C-8B74-4EB7-B2A3-86C0AE2AE809}" dt="2023-12-11T16:06:55.174" v="233" actId="14100"/>
          <ac:cxnSpMkLst>
            <pc:docMk/>
            <pc:sldMk cId="2420384765" sldId="262"/>
            <ac:cxnSpMk id="130" creationId="{1AA15CC9-623B-A986-59A7-5D7146F19B54}"/>
          </ac:cxnSpMkLst>
        </pc:cxnChg>
        <pc:cxnChg chg="mod topLvl">
          <ac:chgData name="Bo Tang" userId="332dbdf67b1791cd" providerId="LiveId" clId="{DA547C0C-8B74-4EB7-B2A3-86C0AE2AE809}" dt="2023-12-11T16:06:38.758" v="230" actId="14100"/>
          <ac:cxnSpMkLst>
            <pc:docMk/>
            <pc:sldMk cId="2420384765" sldId="262"/>
            <ac:cxnSpMk id="133" creationId="{7291F8C4-6F96-0F83-1EDD-D1D4C0FD2EDE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5" creationId="{AE46BB6E-02B5-151A-2AA2-8B9422D8A6A9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6" creationId="{02101FCA-9B5C-6592-8991-9C529AA902D7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60" creationId="{316056DD-207B-2782-1829-63B0D8965ED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63" creationId="{0729CBAC-60D6-5C63-D8B6-982CBF59914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3" creationId="{272A87E5-B33A-7CD7-E24B-8E22B68B21D3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4" creationId="{6C9343B5-1AC4-1391-D2A6-3433F6352C72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7" creationId="{28BA7727-6E5D-EE89-C813-B95F352BE24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0" creationId="{78D14349-C926-6E7B-6A51-22F33058BD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8" creationId="{5F9E8071-78AB-8B8C-999E-0E8306D24D5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9" creationId="{887C6E36-1708-5434-4E97-4FCADCE80E2C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92" creationId="{4FE8EC17-1547-25B1-49DA-9F4A0F7A7C5A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95" creationId="{5072C954-B534-E4D6-3910-25E862DBC70B}"/>
          </ac:cxnSpMkLst>
        </pc:cxnChg>
      </pc:sldChg>
      <pc:sldChg chg="addSp delSp modSp new mod">
        <pc:chgData name="Bo Tang" userId="332dbdf67b1791cd" providerId="LiveId" clId="{DA547C0C-8B74-4EB7-B2A3-86C0AE2AE809}" dt="2023-12-11T16:46:42.836" v="372" actId="1076"/>
        <pc:sldMkLst>
          <pc:docMk/>
          <pc:sldMk cId="1596987806" sldId="264"/>
        </pc:sldMkLst>
        <pc:spChg chg="del">
          <ac:chgData name="Bo Tang" userId="332dbdf67b1791cd" providerId="LiveId" clId="{DA547C0C-8B74-4EB7-B2A3-86C0AE2AE809}" dt="2023-12-11T16:45:44.321" v="367" actId="478"/>
          <ac:spMkLst>
            <pc:docMk/>
            <pc:sldMk cId="1596987806" sldId="264"/>
            <ac:spMk id="2" creationId="{90787563-91DD-8380-8AEB-FCD5879282B1}"/>
          </ac:spMkLst>
        </pc:spChg>
        <pc:spChg chg="del">
          <ac:chgData name="Bo Tang" userId="332dbdf67b1791cd" providerId="LiveId" clId="{DA547C0C-8B74-4EB7-B2A3-86C0AE2AE809}" dt="2023-12-11T16:45:43.442" v="366" actId="478"/>
          <ac:spMkLst>
            <pc:docMk/>
            <pc:sldMk cId="1596987806" sldId="264"/>
            <ac:spMk id="3" creationId="{B7AEA55E-2198-3D0B-C076-3573B874BF4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9" creationId="{E0E505A5-3838-3625-5884-1FE8AE7D19BC}"/>
          </ac:spMkLst>
        </pc:spChg>
        <pc:grpChg chg="add mod">
          <ac:chgData name="Bo Tang" userId="332dbdf67b1791cd" providerId="LiveId" clId="{DA547C0C-8B74-4EB7-B2A3-86C0AE2AE809}" dt="2023-12-11T16:46:42.836" v="372" actId="1076"/>
          <ac:grpSpMkLst>
            <pc:docMk/>
            <pc:sldMk cId="1596987806" sldId="264"/>
            <ac:grpSpMk id="4" creationId="{FFF6DC65-FB15-6C3C-8B8C-8A8E91C678DF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" creationId="{381479FC-3E69-7283-7A14-DEB743299027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" creationId="{251994E7-A337-E029-72BA-12F03A18C6C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1" creationId="{90D55A5D-58BF-BB65-DF90-98F2BFD79B8F}"/>
          </ac:grpSpMkLst>
        </pc:grp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80" creationId="{A1AC8EEF-C034-E7A1-3143-85A854D2CD3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3" Type="http://schemas.openxmlformats.org/officeDocument/2006/relationships/image" Target="../media/image101.png"/><Relationship Id="rId7" Type="http://schemas.openxmlformats.org/officeDocument/2006/relationships/image" Target="../media/image6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150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70.png"/><Relationship Id="rId18" Type="http://schemas.openxmlformats.org/officeDocument/2006/relationships/image" Target="../media/image300.png"/><Relationship Id="rId3" Type="http://schemas.openxmlformats.org/officeDocument/2006/relationships/image" Target="../media/image101.png"/><Relationship Id="rId7" Type="http://schemas.openxmlformats.org/officeDocument/2006/relationships/image" Target="../media/image240.png"/><Relationship Id="rId12" Type="http://schemas.openxmlformats.org/officeDocument/2006/relationships/image" Target="../media/image160.png"/><Relationship Id="rId17" Type="http://schemas.openxmlformats.org/officeDocument/2006/relationships/image" Target="../media/image180.png"/><Relationship Id="rId2" Type="http://schemas.openxmlformats.org/officeDocument/2006/relationships/image" Target="../media/image200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11" Type="http://schemas.openxmlformats.org/officeDocument/2006/relationships/image" Target="../media/image150.png"/><Relationship Id="rId5" Type="http://schemas.openxmlformats.org/officeDocument/2006/relationships/image" Target="../media/image220.png"/><Relationship Id="rId15" Type="http://schemas.openxmlformats.org/officeDocument/2006/relationships/image" Target="../media/image280.png"/><Relationship Id="rId10" Type="http://schemas.openxmlformats.org/officeDocument/2006/relationships/image" Target="../media/image14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13" Type="http://schemas.openxmlformats.org/officeDocument/2006/relationships/image" Target="../media/image42.png"/><Relationship Id="rId3" Type="http://schemas.openxmlformats.org/officeDocument/2006/relationships/image" Target="../media/image321.png"/><Relationship Id="rId7" Type="http://schemas.openxmlformats.org/officeDocument/2006/relationships/image" Target="../media/image361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1.png"/><Relationship Id="rId11" Type="http://schemas.openxmlformats.org/officeDocument/2006/relationships/image" Target="../media/image40.png"/><Relationship Id="rId5" Type="http://schemas.openxmlformats.org/officeDocument/2006/relationships/image" Target="../media/image34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26" Type="http://schemas.openxmlformats.org/officeDocument/2006/relationships/image" Target="../media/image360.png"/><Relationship Id="rId39" Type="http://schemas.openxmlformats.org/officeDocument/2006/relationships/image" Target="../media/image47.png"/><Relationship Id="rId21" Type="http://schemas.openxmlformats.org/officeDocument/2006/relationships/image" Target="../media/image210.png"/><Relationship Id="rId34" Type="http://schemas.openxmlformats.org/officeDocument/2006/relationships/image" Target="../media/image430.png"/><Relationship Id="rId42" Type="http://schemas.openxmlformats.org/officeDocument/2006/relationships/image" Target="../media/image50.png"/><Relationship Id="rId50" Type="http://schemas.openxmlformats.org/officeDocument/2006/relationships/image" Target="../media/image59.png"/><Relationship Id="rId47" Type="http://schemas.openxmlformats.org/officeDocument/2006/relationships/image" Target="../media/image57.png"/><Relationship Id="rId55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9" Type="http://schemas.openxmlformats.org/officeDocument/2006/relationships/image" Target="../media/image390.png"/><Relationship Id="rId11" Type="http://schemas.openxmlformats.org/officeDocument/2006/relationships/image" Target="../media/image110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37" Type="http://schemas.openxmlformats.org/officeDocument/2006/relationships/image" Target="../media/image46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540.png"/><Relationship Id="rId5" Type="http://schemas.openxmlformats.org/officeDocument/2006/relationships/image" Target="../media/image4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31" Type="http://schemas.openxmlformats.org/officeDocument/2006/relationships/image" Target="../media/image410.png"/><Relationship Id="rId44" Type="http://schemas.openxmlformats.org/officeDocument/2006/relationships/image" Target="../media/image52.png"/><Relationship Id="rId52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40.png"/><Relationship Id="rId43" Type="http://schemas.openxmlformats.org/officeDocument/2006/relationships/image" Target="../media/image51.png"/><Relationship Id="rId48" Type="http://schemas.openxmlformats.org/officeDocument/2006/relationships/image" Target="../media/image570.png"/><Relationship Id="rId8" Type="http://schemas.openxmlformats.org/officeDocument/2006/relationships/image" Target="../media/image7.png"/><Relationship Id="rId51" Type="http://schemas.openxmlformats.org/officeDocument/2006/relationships/image" Target="../media/image60.png"/><Relationship Id="rId3" Type="http://schemas.openxmlformats.org/officeDocument/2006/relationships/image" Target="../media/image101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5" Type="http://schemas.openxmlformats.org/officeDocument/2006/relationships/image" Target="../media/image350.png"/><Relationship Id="rId33" Type="http://schemas.openxmlformats.org/officeDocument/2006/relationships/image" Target="../media/image45.png"/><Relationship Id="rId38" Type="http://schemas.openxmlformats.org/officeDocument/2006/relationships/image" Target="../media/image460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49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50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36" Type="http://schemas.openxmlformats.org/officeDocument/2006/relationships/image" Target="../media/image450.png"/><Relationship Id="rId4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009057E-A4B7-62EF-73AF-5D6B34057DDD}"/>
              </a:ext>
            </a:extLst>
          </p:cNvPr>
          <p:cNvGrpSpPr/>
          <p:nvPr/>
        </p:nvGrpSpPr>
        <p:grpSpPr>
          <a:xfrm>
            <a:off x="4793145" y="2521728"/>
            <a:ext cx="2658830" cy="1814544"/>
            <a:chOff x="258394" y="1295144"/>
            <a:chExt cx="2658830" cy="1814544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7B6821E-EE8E-959F-CED0-DC84A07DA194}"/>
                </a:ext>
              </a:extLst>
            </p:cNvPr>
            <p:cNvGrpSpPr/>
            <p:nvPr/>
          </p:nvGrpSpPr>
          <p:grpSpPr>
            <a:xfrm>
              <a:off x="258394" y="1554121"/>
              <a:ext cx="2658830" cy="1555567"/>
              <a:chOff x="2606326" y="4539142"/>
              <a:chExt cx="2658830" cy="1555567"/>
            </a:xfrm>
          </p:grpSpPr>
          <p:sp>
            <p:nvSpPr>
              <p:cNvPr id="118" name="Right Triangle 117">
                <a:extLst>
                  <a:ext uri="{FF2B5EF4-FFF2-40B4-BE49-F238E27FC236}">
                    <a16:creationId xmlns:a16="http://schemas.microsoft.com/office/drawing/2014/main" id="{43FC5D60-153B-C2B0-0210-2068502CC504}"/>
                  </a:ext>
                </a:extLst>
              </p:cNvPr>
              <p:cNvSpPr/>
              <p:nvPr/>
            </p:nvSpPr>
            <p:spPr>
              <a:xfrm rot="5400000">
                <a:off x="2960865" y="496508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ight Triangle 118">
                <a:extLst>
                  <a:ext uri="{FF2B5EF4-FFF2-40B4-BE49-F238E27FC236}">
                    <a16:creationId xmlns:a16="http://schemas.microsoft.com/office/drawing/2014/main" id="{B11D3AD8-4452-FA4C-7C2E-91033ADAA9B7}"/>
                  </a:ext>
                </a:extLst>
              </p:cNvPr>
              <p:cNvSpPr/>
              <p:nvPr/>
            </p:nvSpPr>
            <p:spPr>
              <a:xfrm rot="10800000">
                <a:off x="4107313" y="495580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A923A61-5A61-3AE3-6BC8-E8316D9CCC80}"/>
                  </a:ext>
                </a:extLst>
              </p:cNvPr>
              <p:cNvSpPr/>
              <p:nvPr/>
            </p:nvSpPr>
            <p:spPr>
              <a:xfrm>
                <a:off x="4109503" y="4540875"/>
                <a:ext cx="933286" cy="414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C52BB37-92AB-88AC-CDE3-161A1AE97C4A}"/>
                  </a:ext>
                </a:extLst>
              </p:cNvPr>
              <p:cNvCxnSpPr>
                <a:cxnSpLocks/>
                <a:endCxn id="118" idx="4"/>
              </p:cNvCxnSpPr>
              <p:nvPr/>
            </p:nvCxnSpPr>
            <p:spPr>
              <a:xfrm flipH="1">
                <a:off x="2951533" y="495548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AF415C0-D087-2F8F-0480-A9D56E4CF48D}"/>
                  </a:ext>
                </a:extLst>
              </p:cNvPr>
              <p:cNvCxnSpPr>
                <a:cxnSpLocks/>
                <a:endCxn id="118" idx="2"/>
              </p:cNvCxnSpPr>
              <p:nvPr/>
            </p:nvCxnSpPr>
            <p:spPr>
              <a:xfrm flipH="1">
                <a:off x="2951533" y="4955484"/>
                <a:ext cx="1157924" cy="1893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2208EAB-FF58-66A1-6E06-68A1BD97C604}"/>
                  </a:ext>
                </a:extLst>
              </p:cNvPr>
              <p:cNvSpPr/>
              <p:nvPr/>
            </p:nvSpPr>
            <p:spPr>
              <a:xfrm>
                <a:off x="4059255" y="4893570"/>
                <a:ext cx="109728" cy="1097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8F6BF0B-1A91-9E82-9838-720C8B11EE84}"/>
                  </a:ext>
                </a:extLst>
              </p:cNvPr>
              <p:cNvSpPr txBox="1"/>
              <p:nvPr/>
            </p:nvSpPr>
            <p:spPr>
              <a:xfrm>
                <a:off x="4355298" y="4977903"/>
                <a:ext cx="90985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9" name="L-Shape 128">
                <a:extLst>
                  <a:ext uri="{FF2B5EF4-FFF2-40B4-BE49-F238E27FC236}">
                    <a16:creationId xmlns:a16="http://schemas.microsoft.com/office/drawing/2014/main" id="{175F731C-5AFB-578E-DC5F-C0EFB0B5331A}"/>
                  </a:ext>
                </a:extLst>
              </p:cNvPr>
              <p:cNvSpPr/>
              <p:nvPr/>
            </p:nvSpPr>
            <p:spPr>
              <a:xfrm rot="5400000">
                <a:off x="4023717" y="4878615"/>
                <a:ext cx="73152" cy="73152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1AA15CC9-623B-A986-59A7-5D7146F19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7488" y="453914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C8DDFA-FBB4-485C-56ED-E9CD84602E0B}"/>
                  </a:ext>
                </a:extLst>
              </p:cNvPr>
              <p:cNvSpPr txBox="1"/>
              <p:nvPr/>
            </p:nvSpPr>
            <p:spPr>
              <a:xfrm>
                <a:off x="2606326" y="5257562"/>
                <a:ext cx="100821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32" name="L-Shape 131">
                <a:extLst>
                  <a:ext uri="{FF2B5EF4-FFF2-40B4-BE49-F238E27FC236}">
                    <a16:creationId xmlns:a16="http://schemas.microsoft.com/office/drawing/2014/main" id="{FE9FBC55-2BA6-DA0A-7615-FD6122049CC9}"/>
                  </a:ext>
                </a:extLst>
              </p:cNvPr>
              <p:cNvSpPr/>
              <p:nvPr/>
            </p:nvSpPr>
            <p:spPr>
              <a:xfrm rot="18539191">
                <a:off x="4074081" y="4978446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7291F8C4-6F96-0F83-1EDD-D1D4C0FD2EDE}"/>
                  </a:ext>
                </a:extLst>
              </p:cNvPr>
              <p:cNvCxnSpPr>
                <a:cxnSpLocks/>
                <a:endCxn id="119" idx="0"/>
              </p:cNvCxnSpPr>
              <p:nvPr/>
            </p:nvCxnSpPr>
            <p:spPr>
              <a:xfrm>
                <a:off x="4107315" y="495908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09454A-C914-A1E2-63DB-19AE90811D30}"/>
                </a:ext>
              </a:extLst>
            </p:cNvPr>
            <p:cNvCxnSpPr>
              <a:cxnSpLocks/>
              <a:stCxn id="123" idx="7"/>
            </p:cNvCxnSpPr>
            <p:nvPr/>
          </p:nvCxnSpPr>
          <p:spPr>
            <a:xfrm flipV="1">
              <a:off x="1804982" y="1463040"/>
              <a:ext cx="409898" cy="461578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997B058-126C-EFE3-7649-7F05B42CA210}"/>
                </a:ext>
              </a:extLst>
            </p:cNvPr>
            <p:cNvCxnSpPr>
              <a:cxnSpLocks/>
              <a:stCxn id="123" idx="6"/>
            </p:cNvCxnSpPr>
            <p:nvPr/>
          </p:nvCxnSpPr>
          <p:spPr>
            <a:xfrm flipV="1">
              <a:off x="1821051" y="1797050"/>
              <a:ext cx="742475" cy="166363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/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666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/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08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03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70B652F-29D0-E4FB-D135-4892C1AC20F6}"/>
              </a:ext>
            </a:extLst>
          </p:cNvPr>
          <p:cNvGrpSpPr/>
          <p:nvPr/>
        </p:nvGrpSpPr>
        <p:grpSpPr>
          <a:xfrm>
            <a:off x="2186707" y="2296195"/>
            <a:ext cx="7669893" cy="2373937"/>
            <a:chOff x="369760" y="190376"/>
            <a:chExt cx="7669893" cy="23739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4DC8105-FB8E-1E2B-609F-6CE91BFB6392}"/>
                </a:ext>
              </a:extLst>
            </p:cNvPr>
            <p:cNvGrpSpPr/>
            <p:nvPr/>
          </p:nvGrpSpPr>
          <p:grpSpPr>
            <a:xfrm>
              <a:off x="369760" y="190377"/>
              <a:ext cx="2091256" cy="2364937"/>
              <a:chOff x="3040351" y="3103168"/>
              <a:chExt cx="2091256" cy="2364937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BEA4FC0B-D422-461C-A861-21869EB75106}"/>
                  </a:ext>
                </a:extLst>
              </p:cNvPr>
              <p:cNvGrpSpPr/>
              <p:nvPr/>
            </p:nvGrpSpPr>
            <p:grpSpPr>
              <a:xfrm>
                <a:off x="3040351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304" name="Right Triangle 303">
                  <a:extLst>
                    <a:ext uri="{FF2B5EF4-FFF2-40B4-BE49-F238E27FC236}">
                      <a16:creationId xmlns:a16="http://schemas.microsoft.com/office/drawing/2014/main" id="{7DB1612B-C91F-2B07-F0A7-EA92CDFDE5E9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ight Triangle 304">
                  <a:extLst>
                    <a:ext uri="{FF2B5EF4-FFF2-40B4-BE49-F238E27FC236}">
                      <a16:creationId xmlns:a16="http://schemas.microsoft.com/office/drawing/2014/main" id="{FD87F06A-543A-9B53-881B-6633E460C62F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1B0E45E1-0895-EAAF-F588-28A829E146A5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C2D0658A-C78D-238E-68F2-0D62967B9468}"/>
                    </a:ext>
                  </a:extLst>
                </p:cNvPr>
                <p:cNvCxnSpPr>
                  <a:cxnSpLocks/>
                  <a:endCxn id="304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E95CB8C4-94C5-2B06-87A0-B4EE31553E9E}"/>
                    </a:ext>
                  </a:extLst>
                </p:cNvPr>
                <p:cNvCxnSpPr>
                  <a:cxnSpLocks/>
                  <a:endCxn id="304" idx="2"/>
                </p:cNvCxnSpPr>
                <p:nvPr/>
              </p:nvCxnSpPr>
              <p:spPr>
                <a:xfrm flipH="1">
                  <a:off x="2951533" y="4955484"/>
                  <a:ext cx="1157924" cy="1893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L-Shape 309">
                  <a:extLst>
                    <a:ext uri="{FF2B5EF4-FFF2-40B4-BE49-F238E27FC236}">
                      <a16:creationId xmlns:a16="http://schemas.microsoft.com/office/drawing/2014/main" id="{14F611EF-DCA7-428E-35EB-BD9FC1B6BC29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1" name="Straight Arrow Connector 310">
                  <a:extLst>
                    <a:ext uri="{FF2B5EF4-FFF2-40B4-BE49-F238E27FC236}">
                      <a16:creationId xmlns:a16="http://schemas.microsoft.com/office/drawing/2014/main" id="{5196F577-220D-E18D-83CE-BF79A5D96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L-Shape 312">
                  <a:extLst>
                    <a:ext uri="{FF2B5EF4-FFF2-40B4-BE49-F238E27FC236}">
                      <a16:creationId xmlns:a16="http://schemas.microsoft.com/office/drawing/2014/main" id="{E992AEEE-81E6-C407-0916-DFCCC8B5D639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4" name="Straight Arrow Connector 313">
                  <a:extLst>
                    <a:ext uri="{FF2B5EF4-FFF2-40B4-BE49-F238E27FC236}">
                      <a16:creationId xmlns:a16="http://schemas.microsoft.com/office/drawing/2014/main" id="{51027626-23A9-A374-8709-451FD1DBAB88}"/>
                    </a:ext>
                  </a:extLst>
                </p:cNvPr>
                <p:cNvCxnSpPr>
                  <a:cxnSpLocks/>
                  <a:endCxn id="305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62CB50A2-1586-5F03-331D-574710B5E855}"/>
                  </a:ext>
                </a:extLst>
              </p:cNvPr>
              <p:cNvGrpSpPr/>
              <p:nvPr/>
            </p:nvGrpSpPr>
            <p:grpSpPr>
              <a:xfrm>
                <a:off x="3203041" y="3103168"/>
                <a:ext cx="1912122" cy="1268498"/>
                <a:chOff x="3203041" y="3103168"/>
                <a:chExt cx="1912122" cy="1268498"/>
              </a:xfrm>
            </p:grpSpPr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BB3D98E4-C637-28BA-D722-761DAA50CA51}"/>
                    </a:ext>
                  </a:extLst>
                </p:cNvPr>
                <p:cNvGrpSpPr/>
                <p:nvPr/>
              </p:nvGrpSpPr>
              <p:grpSpPr>
                <a:xfrm>
                  <a:off x="3300479" y="3717488"/>
                  <a:ext cx="1670793" cy="654178"/>
                  <a:chOff x="4414904" y="3739713"/>
                  <a:chExt cx="1670793" cy="654178"/>
                </a:xfrm>
              </p:grpSpPr>
              <p:grpSp>
                <p:nvGrpSpPr>
                  <p:cNvPr id="295" name="Group 294">
                    <a:extLst>
                      <a:ext uri="{FF2B5EF4-FFF2-40B4-BE49-F238E27FC236}">
                        <a16:creationId xmlns:a16="http://schemas.microsoft.com/office/drawing/2014/main" id="{03E16F47-234A-A377-A089-02939E8C5BED}"/>
                      </a:ext>
                    </a:extLst>
                  </p:cNvPr>
                  <p:cNvGrpSpPr/>
                  <p:nvPr/>
                </p:nvGrpSpPr>
                <p:grpSpPr>
                  <a:xfrm>
                    <a:off x="4414904" y="3867602"/>
                    <a:ext cx="1670793" cy="526289"/>
                    <a:chOff x="4790362" y="1566362"/>
                    <a:chExt cx="1670793" cy="526289"/>
                  </a:xfrm>
                </p:grpSpPr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B4461253-FA94-1B22-7F99-8E1368CFB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1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0" name="Straight Arrow Connector 299">
                      <a:extLst>
                        <a:ext uri="{FF2B5EF4-FFF2-40B4-BE49-F238E27FC236}">
                          <a16:creationId xmlns:a16="http://schemas.microsoft.com/office/drawing/2014/main" id="{CE43590B-B747-489C-8B4C-7F32A25FB0FE}"/>
                        </a:ext>
                      </a:extLst>
                    </p:cNvPr>
                    <p:cNvCxnSpPr>
                      <a:cxnSpLocks/>
                      <a:stCxn id="299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5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Arrow Connector 300">
                      <a:extLst>
                        <a:ext uri="{FF2B5EF4-FFF2-40B4-BE49-F238E27FC236}">
                          <a16:creationId xmlns:a16="http://schemas.microsoft.com/office/drawing/2014/main" id="{21309EBC-F838-D4CA-6B8E-51CBAB82543B}"/>
                        </a:ext>
                      </a:extLst>
                    </p:cNvPr>
                    <p:cNvCxnSpPr>
                      <a:cxnSpLocks/>
                      <a:stCxn id="299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7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20833" t="-17143" r="-6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13043" r="-1739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96" name="Arc 295">
                    <a:extLst>
                      <a:ext uri="{FF2B5EF4-FFF2-40B4-BE49-F238E27FC236}">
                        <a16:creationId xmlns:a16="http://schemas.microsoft.com/office/drawing/2014/main" id="{878CB932-D1FA-B026-19F5-345376A211D0}"/>
                      </a:ext>
                    </a:extLst>
                  </p:cNvPr>
                  <p:cNvSpPr/>
                  <p:nvPr/>
                </p:nvSpPr>
                <p:spPr>
                  <a:xfrm rot="14282582">
                    <a:off x="5211030" y="4189544"/>
                    <a:ext cx="65050" cy="87201"/>
                  </a:xfrm>
                  <a:prstGeom prst="arc">
                    <a:avLst>
                      <a:gd name="adj1" fmla="val 16200000"/>
                      <a:gd name="adj2" fmla="val 4610054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52EF41B8-7D2C-9E79-5299-398C4474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1038" y="3739713"/>
                    <a:ext cx="0" cy="566529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A0C78124-1519-6309-DFFC-6E08CE19D1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3041" y="3103168"/>
                      <a:ext cx="1912122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</m:acc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A0C78124-1519-6309-DFFC-6E08CE19D1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3041" y="3103168"/>
                      <a:ext cx="1912122" cy="64165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229" t="-6667" r="-5096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7BDAA2C-1A0D-9EFA-0F6B-8342BE196F5A}"/>
                </a:ext>
              </a:extLst>
            </p:cNvPr>
            <p:cNvGrpSpPr/>
            <p:nvPr/>
          </p:nvGrpSpPr>
          <p:grpSpPr>
            <a:xfrm>
              <a:off x="3153996" y="190376"/>
              <a:ext cx="2201278" cy="2368140"/>
              <a:chOff x="5599049" y="3103167"/>
              <a:chExt cx="2201278" cy="2368140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7BD3C3A2-8262-2040-861D-D2CAC01C361D}"/>
                  </a:ext>
                </a:extLst>
              </p:cNvPr>
              <p:cNvGrpSpPr/>
              <p:nvPr/>
            </p:nvGrpSpPr>
            <p:grpSpPr>
              <a:xfrm>
                <a:off x="5599049" y="3915740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280" name="Right Triangle 279">
                  <a:extLst>
                    <a:ext uri="{FF2B5EF4-FFF2-40B4-BE49-F238E27FC236}">
                      <a16:creationId xmlns:a16="http://schemas.microsoft.com/office/drawing/2014/main" id="{7408514D-63EF-B208-A0CA-145336C32234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Right Triangle 280">
                  <a:extLst>
                    <a:ext uri="{FF2B5EF4-FFF2-40B4-BE49-F238E27FC236}">
                      <a16:creationId xmlns:a16="http://schemas.microsoft.com/office/drawing/2014/main" id="{B4E91158-E73B-ED05-10EC-99DE18052867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562D9B4A-E30E-EE94-6EE1-5E57B39F37B0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6C4F0F8E-AFA8-5CA2-CDB5-39341C2D12EC}"/>
                    </a:ext>
                  </a:extLst>
                </p:cNvPr>
                <p:cNvCxnSpPr>
                  <a:cxnSpLocks/>
                  <a:endCxn id="280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CD770ADA-50CA-C578-23C2-30B907A1FEE0}"/>
                    </a:ext>
                  </a:extLst>
                </p:cNvPr>
                <p:cNvCxnSpPr>
                  <a:cxnSpLocks/>
                  <a:endCxn id="280" idx="2"/>
                </p:cNvCxnSpPr>
                <p:nvPr/>
              </p:nvCxnSpPr>
              <p:spPr>
                <a:xfrm flipH="1">
                  <a:off x="2951533" y="4955484"/>
                  <a:ext cx="1157924" cy="1893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B6759204-DA7C-9D1E-EFBF-4E184062E6C3}"/>
                    </a:ext>
                  </a:extLst>
                </p:cNvPr>
                <p:cNvSpPr txBox="1"/>
                <p:nvPr/>
              </p:nvSpPr>
              <p:spPr>
                <a:xfrm>
                  <a:off x="4462440" y="4803726"/>
                  <a:ext cx="5551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</a:t>
                  </a:r>
                </a:p>
                <a:p>
                  <a:r>
                    <a:rPr lang="en-US" altLang="zh-CN" sz="1200" b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Subcone</a:t>
                  </a:r>
                  <a:endParaRPr lang="en-US" sz="12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86" name="L-Shape 285">
                  <a:extLst>
                    <a:ext uri="{FF2B5EF4-FFF2-40B4-BE49-F238E27FC236}">
                      <a16:creationId xmlns:a16="http://schemas.microsoft.com/office/drawing/2014/main" id="{DCD559C2-93DC-CE22-BF48-D4041AE8A1BB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7" name="Straight Arrow Connector 286">
                  <a:extLst>
                    <a:ext uri="{FF2B5EF4-FFF2-40B4-BE49-F238E27FC236}">
                      <a16:creationId xmlns:a16="http://schemas.microsoft.com/office/drawing/2014/main" id="{680C1145-592A-9DE8-A7A9-4D75FB61E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CFF8FAA8-35B7-123A-7964-DFBD92EC907F}"/>
                    </a:ext>
                  </a:extLst>
                </p:cNvPr>
                <p:cNvSpPr txBox="1"/>
                <p:nvPr/>
              </p:nvSpPr>
              <p:spPr>
                <a:xfrm>
                  <a:off x="3034819" y="5119448"/>
                  <a:ext cx="56765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</a:t>
                  </a:r>
                </a:p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 Region</a:t>
                  </a:r>
                </a:p>
              </p:txBody>
            </p:sp>
            <p:sp>
              <p:nvSpPr>
                <p:cNvPr id="289" name="L-Shape 288">
                  <a:extLst>
                    <a:ext uri="{FF2B5EF4-FFF2-40B4-BE49-F238E27FC236}">
                      <a16:creationId xmlns:a16="http://schemas.microsoft.com/office/drawing/2014/main" id="{333D3E0B-2FE1-282A-3D94-55A1A402A200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EDECCBCA-CBFF-618B-BE3B-696F156B68F7}"/>
                    </a:ext>
                  </a:extLst>
                </p:cNvPr>
                <p:cNvCxnSpPr>
                  <a:cxnSpLocks/>
                  <a:endCxn id="281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1900A88E-0981-A5B9-791B-873BF35706B6}"/>
                  </a:ext>
                </a:extLst>
              </p:cNvPr>
              <p:cNvGrpSpPr/>
              <p:nvPr/>
            </p:nvGrpSpPr>
            <p:grpSpPr>
              <a:xfrm>
                <a:off x="5613217" y="3103167"/>
                <a:ext cx="2187110" cy="1268493"/>
                <a:chOff x="5613217" y="3103167"/>
                <a:chExt cx="2187110" cy="1268493"/>
              </a:xfrm>
            </p:grpSpPr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CDBA102B-1F55-B97E-07F9-6FFF6759D580}"/>
                    </a:ext>
                  </a:extLst>
                </p:cNvPr>
                <p:cNvGrpSpPr/>
                <p:nvPr/>
              </p:nvGrpSpPr>
              <p:grpSpPr>
                <a:xfrm>
                  <a:off x="5875879" y="3717488"/>
                  <a:ext cx="1666327" cy="654172"/>
                  <a:chOff x="4419370" y="3739718"/>
                  <a:chExt cx="1666327" cy="654172"/>
                </a:xfrm>
              </p:grpSpPr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16BC9DB7-E04B-5B5E-80BD-8FB8A9CB1E2C}"/>
                      </a:ext>
                    </a:extLst>
                  </p:cNvPr>
                  <p:cNvGrpSpPr/>
                  <p:nvPr/>
                </p:nvGrpSpPr>
                <p:grpSpPr>
                  <a:xfrm>
                    <a:off x="4419370" y="3867602"/>
                    <a:ext cx="1666327" cy="526288"/>
                    <a:chOff x="4794828" y="1566362"/>
                    <a:chExt cx="1666327" cy="526288"/>
                  </a:xfrm>
                </p:grpSpPr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02F11648-C760-C680-EB3F-D8B8C5628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0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6" name="Straight Arrow Connector 275">
                      <a:extLst>
                        <a:ext uri="{FF2B5EF4-FFF2-40B4-BE49-F238E27FC236}">
                          <a16:creationId xmlns:a16="http://schemas.microsoft.com/office/drawing/2014/main" id="{7AD56A92-7652-B65F-217B-3A38BC148DE3}"/>
                        </a:ext>
                      </a:extLst>
                    </p:cNvPr>
                    <p:cNvCxnSpPr>
                      <a:cxnSpLocks/>
                      <a:stCxn id="275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4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>
                      <a:extLst>
                        <a:ext uri="{FF2B5EF4-FFF2-40B4-BE49-F238E27FC236}">
                          <a16:creationId xmlns:a16="http://schemas.microsoft.com/office/drawing/2014/main" id="{22BAFFE3-B396-14FE-162C-C1DB87830D07}"/>
                        </a:ext>
                      </a:extLst>
                    </p:cNvPr>
                    <p:cNvCxnSpPr>
                      <a:cxnSpLocks/>
                      <a:stCxn id="275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6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6087" t="-17143" r="-6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7391" r="-130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72" name="Arc 271">
                    <a:extLst>
                      <a:ext uri="{FF2B5EF4-FFF2-40B4-BE49-F238E27FC236}">
                        <a16:creationId xmlns:a16="http://schemas.microsoft.com/office/drawing/2014/main" id="{80EDC396-970F-C577-9C35-E496E75880E3}"/>
                      </a:ext>
                    </a:extLst>
                  </p:cNvPr>
                  <p:cNvSpPr/>
                  <p:nvPr/>
                </p:nvSpPr>
                <p:spPr>
                  <a:xfrm rot="15760231">
                    <a:off x="5191965" y="4183072"/>
                    <a:ext cx="93276" cy="123335"/>
                  </a:xfrm>
                  <a:prstGeom prst="arc">
                    <a:avLst>
                      <a:gd name="adj1" fmla="val 16200000"/>
                      <a:gd name="adj2" fmla="val 3264697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C5858958-30E4-2B69-9938-5F38CDD9571C}"/>
                      </a:ext>
                    </a:extLst>
                  </p:cNvPr>
                  <p:cNvCxnSpPr>
                    <a:cxnSpLocks/>
                    <a:endCxn id="275" idx="0"/>
                  </p:cNvCxnSpPr>
                  <p:nvPr/>
                </p:nvCxnSpPr>
                <p:spPr>
                  <a:xfrm flipH="1">
                    <a:off x="5305856" y="3739718"/>
                    <a:ext cx="212644" cy="562732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1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9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8FC1B837-C847-C0D7-6411-58BA95E044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3217" y="3103167"/>
                      <a:ext cx="2187110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</m:acc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8FC1B837-C847-C0D7-6411-58BA95E044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3217" y="3103167"/>
                      <a:ext cx="2187110" cy="64165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86" t="-6667" r="-445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E58B6CD-6A18-70A7-3D43-3DFA41AAB975}"/>
                </a:ext>
              </a:extLst>
            </p:cNvPr>
            <p:cNvGrpSpPr/>
            <p:nvPr/>
          </p:nvGrpSpPr>
          <p:grpSpPr>
            <a:xfrm>
              <a:off x="5948397" y="193368"/>
              <a:ext cx="2091256" cy="2370945"/>
              <a:chOff x="8201667" y="3097160"/>
              <a:chExt cx="2091256" cy="2370945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382123BD-7702-E58D-FDE3-CDA58FD92456}"/>
                  </a:ext>
                </a:extLst>
              </p:cNvPr>
              <p:cNvGrpSpPr/>
              <p:nvPr/>
            </p:nvGrpSpPr>
            <p:grpSpPr>
              <a:xfrm>
                <a:off x="8201667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256" name="Right Triangle 255">
                  <a:extLst>
                    <a:ext uri="{FF2B5EF4-FFF2-40B4-BE49-F238E27FC236}">
                      <a16:creationId xmlns:a16="http://schemas.microsoft.com/office/drawing/2014/main" id="{CE6F66D5-A4F3-F3E7-6A55-722530B55044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ight Triangle 256">
                  <a:extLst>
                    <a:ext uri="{FF2B5EF4-FFF2-40B4-BE49-F238E27FC236}">
                      <a16:creationId xmlns:a16="http://schemas.microsoft.com/office/drawing/2014/main" id="{BEAAEAA7-F162-B123-C532-C49BA2E06E96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D614674F-3C86-792F-4C67-F14B5DB8BE95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B806E38-360E-5EF1-CE03-344F3ADC0471}"/>
                    </a:ext>
                  </a:extLst>
                </p:cNvPr>
                <p:cNvCxnSpPr>
                  <a:cxnSpLocks/>
                  <a:endCxn id="256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4CB029F4-1E5B-A89D-19F4-0D6A8B7B5A39}"/>
                    </a:ext>
                  </a:extLst>
                </p:cNvPr>
                <p:cNvCxnSpPr>
                  <a:cxnSpLocks/>
                  <a:endCxn id="256" idx="2"/>
                </p:cNvCxnSpPr>
                <p:nvPr/>
              </p:nvCxnSpPr>
              <p:spPr>
                <a:xfrm flipH="1">
                  <a:off x="2951533" y="4955484"/>
                  <a:ext cx="1157924" cy="1893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L-Shape 261">
                  <a:extLst>
                    <a:ext uri="{FF2B5EF4-FFF2-40B4-BE49-F238E27FC236}">
                      <a16:creationId xmlns:a16="http://schemas.microsoft.com/office/drawing/2014/main" id="{1536B6DB-95B8-FC84-56EF-098DFAA4C04D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3" name="Straight Arrow Connector 262">
                  <a:extLst>
                    <a:ext uri="{FF2B5EF4-FFF2-40B4-BE49-F238E27FC236}">
                      <a16:creationId xmlns:a16="http://schemas.microsoft.com/office/drawing/2014/main" id="{B8E32839-CD75-23A7-467A-8A536E916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L-Shape 264">
                  <a:extLst>
                    <a:ext uri="{FF2B5EF4-FFF2-40B4-BE49-F238E27FC236}">
                      <a16:creationId xmlns:a16="http://schemas.microsoft.com/office/drawing/2014/main" id="{2A837520-553F-51D4-CA98-CE92B7A24E57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6" name="Straight Arrow Connector 265">
                  <a:extLst>
                    <a:ext uri="{FF2B5EF4-FFF2-40B4-BE49-F238E27FC236}">
                      <a16:creationId xmlns:a16="http://schemas.microsoft.com/office/drawing/2014/main" id="{81DE4C93-97A1-8A63-C2A3-C32A47B0EE65}"/>
                    </a:ext>
                  </a:extLst>
                </p:cNvPr>
                <p:cNvCxnSpPr>
                  <a:cxnSpLocks/>
                  <a:endCxn id="257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99693BD9-AFBF-2426-16DC-D483C1308FB4}"/>
                  </a:ext>
                </a:extLst>
              </p:cNvPr>
              <p:cNvGrpSpPr/>
              <p:nvPr/>
            </p:nvGrpSpPr>
            <p:grpSpPr>
              <a:xfrm>
                <a:off x="8433815" y="3097160"/>
                <a:ext cx="1781306" cy="1308780"/>
                <a:chOff x="8433815" y="3097160"/>
                <a:chExt cx="1781306" cy="1308780"/>
              </a:xfrm>
            </p:grpSpPr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A90E19E2-0F90-5CE8-3328-F0C8B2F1F203}"/>
                    </a:ext>
                  </a:extLst>
                </p:cNvPr>
                <p:cNvGrpSpPr/>
                <p:nvPr/>
              </p:nvGrpSpPr>
              <p:grpSpPr>
                <a:xfrm>
                  <a:off x="8469567" y="3836367"/>
                  <a:ext cx="1670422" cy="535288"/>
                  <a:chOff x="4791588" y="1557362"/>
                  <a:chExt cx="1670422" cy="535288"/>
                </a:xfrm>
              </p:grpSpPr>
              <p:cxnSp>
                <p:nvCxnSpPr>
                  <p:cNvPr id="251" name="Straight Arrow Connector 250">
                    <a:extLst>
                      <a:ext uri="{FF2B5EF4-FFF2-40B4-BE49-F238E27FC236}">
                        <a16:creationId xmlns:a16="http://schemas.microsoft.com/office/drawing/2014/main" id="{29A35DDB-CEC3-A165-0B6A-19B15B57CC9A}"/>
                      </a:ext>
                    </a:extLst>
                  </p:cNvPr>
                  <p:cNvCxnSpPr>
                    <a:cxnSpLocks/>
                    <a:stCxn id="255" idx="1"/>
                  </p:cNvCxnSpPr>
                  <p:nvPr/>
                </p:nvCxnSpPr>
                <p:spPr>
                  <a:xfrm flipH="1" flipV="1">
                    <a:off x="4885112" y="1788027"/>
                    <a:ext cx="763873" cy="226574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Arrow Connector 251">
                    <a:extLst>
                      <a:ext uri="{FF2B5EF4-FFF2-40B4-BE49-F238E27FC236}">
                        <a16:creationId xmlns:a16="http://schemas.microsoft.com/office/drawing/2014/main" id="{B5233DE1-F3F3-2E71-6B72-F25FE7965FDC}"/>
                      </a:ext>
                    </a:extLst>
                  </p:cNvPr>
                  <p:cNvCxnSpPr>
                    <a:cxnSpLocks/>
                    <a:stCxn id="255" idx="7"/>
                  </p:cNvCxnSpPr>
                  <p:nvPr/>
                </p:nvCxnSpPr>
                <p:spPr>
                  <a:xfrm flipV="1">
                    <a:off x="5713643" y="1692275"/>
                    <a:ext cx="604607" cy="322326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400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6087" t="-17143" r="-6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sz="1400" b="1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2500" r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93562EE5-1917-F5FF-78AC-09CB7F4D9C7B}"/>
                      </a:ext>
                    </a:extLst>
                  </p:cNvPr>
                  <p:cNvSpPr/>
                  <p:nvPr/>
                </p:nvSpPr>
                <p:spPr>
                  <a:xfrm>
                    <a:off x="5635594" y="2001210"/>
                    <a:ext cx="91440" cy="9144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5" name="Arc 244">
                  <a:extLst>
                    <a:ext uri="{FF2B5EF4-FFF2-40B4-BE49-F238E27FC236}">
                      <a16:creationId xmlns:a16="http://schemas.microsoft.com/office/drawing/2014/main" id="{57D2E564-0C8D-E6A7-D8A9-45DD825B8A2B}"/>
                    </a:ext>
                  </a:extLst>
                </p:cNvPr>
                <p:cNvSpPr/>
                <p:nvPr/>
              </p:nvSpPr>
              <p:spPr>
                <a:xfrm rot="14167875">
                  <a:off x="9152073" y="4118014"/>
                  <a:ext cx="93276" cy="123335"/>
                </a:xfrm>
                <a:prstGeom prst="arc">
                  <a:avLst>
                    <a:gd name="adj1" fmla="val 16200000"/>
                    <a:gd name="adj2" fmla="val 3264697"/>
                  </a:avLst>
                </a:prstGeom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1683C72D-C900-D4C5-C236-68627CB06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58211" y="3817614"/>
                  <a:ext cx="180372" cy="485725"/>
                </a:xfrm>
                <a:prstGeom prst="line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EB2CE3EB-D8FC-D206-40D1-E85F841F1064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V="1">
                  <a:off x="9405013" y="4148468"/>
                  <a:ext cx="761607" cy="17746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2BA27DA9-C10F-E4AE-83A8-B7D895413C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2BA27DA9-C10F-E4AE-83A8-B7D895413C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391" r="-30435"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2C9EF58-2DB4-7042-BD76-424E3AF0C2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3815" y="3097160"/>
                      <a:ext cx="1680071" cy="7204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  <m:acc>
                              <m:accPr>
                                <m:chr m:val="̂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acc>
                              <m:accPr>
                                <m:chr m:val="̅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2C9EF58-2DB4-7042-BD76-424E3AF0C2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33815" y="3097160"/>
                      <a:ext cx="1680071" cy="72045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623" t="-83051" r="-44565" b="-1677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5969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2E1FD5E-AC5D-4C0B-676F-C50D2CFBC3BE}"/>
              </a:ext>
            </a:extLst>
          </p:cNvPr>
          <p:cNvGrpSpPr/>
          <p:nvPr/>
        </p:nvGrpSpPr>
        <p:grpSpPr>
          <a:xfrm>
            <a:off x="311364" y="311931"/>
            <a:ext cx="11710850" cy="6087533"/>
            <a:chOff x="324064" y="102381"/>
            <a:chExt cx="11710850" cy="6087533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954E5DB-B94A-293F-97E1-12021E484208}"/>
                </a:ext>
              </a:extLst>
            </p:cNvPr>
            <p:cNvGrpSpPr/>
            <p:nvPr/>
          </p:nvGrpSpPr>
          <p:grpSpPr>
            <a:xfrm>
              <a:off x="324064" y="102381"/>
              <a:ext cx="11710850" cy="6087533"/>
              <a:chOff x="324064" y="102381"/>
              <a:chExt cx="11710850" cy="6087533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F2C043B-A2BD-11F2-A197-97C64EB46EF5}"/>
                  </a:ext>
                </a:extLst>
              </p:cNvPr>
              <p:cNvGrpSpPr/>
              <p:nvPr/>
            </p:nvGrpSpPr>
            <p:grpSpPr>
              <a:xfrm>
                <a:off x="6096000" y="102381"/>
                <a:ext cx="5938914" cy="6087533"/>
                <a:chOff x="629763" y="220564"/>
                <a:chExt cx="5938914" cy="6087533"/>
              </a:xfrm>
            </p:grpSpPr>
            <p:sp>
              <p:nvSpPr>
                <p:cNvPr id="157" name="Partial Circle 156">
                  <a:extLst>
                    <a:ext uri="{FF2B5EF4-FFF2-40B4-BE49-F238E27FC236}">
                      <a16:creationId xmlns:a16="http://schemas.microsoft.com/office/drawing/2014/main" id="{E0E8181B-91F3-9D2B-1EB5-FC7FA85F69CC}"/>
                    </a:ext>
                  </a:extLst>
                </p:cNvPr>
                <p:cNvSpPr/>
                <p:nvPr/>
              </p:nvSpPr>
              <p:spPr>
                <a:xfrm>
                  <a:off x="1496500" y="1787159"/>
                  <a:ext cx="1467121" cy="1467121"/>
                </a:xfrm>
                <a:prstGeom prst="pie">
                  <a:avLst>
                    <a:gd name="adj1" fmla="val 10763906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CE88D3B-4BBE-EF70-7786-BBAD678ED25D}"/>
                    </a:ext>
                  </a:extLst>
                </p:cNvPr>
                <p:cNvGrpSpPr/>
                <p:nvPr/>
              </p:nvGrpSpPr>
              <p:grpSpPr>
                <a:xfrm>
                  <a:off x="629763" y="220564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8A0CC048-EFDC-F676-CFDE-079D6014713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C8692160-1219-38B3-6C4B-CAE3EA28E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439" y="1923571"/>
                      <a:ext cx="2192681" cy="2194560"/>
                      <a:chOff x="4003439" y="1923571"/>
                      <a:chExt cx="2192681" cy="2194560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908630BE-924D-7BD3-26F7-A58BCA205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439" y="1923571"/>
                        <a:ext cx="2190712" cy="219456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5">
                            <a:lumMod val="40000"/>
                            <a:lumOff val="6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/>
                      </a:p>
                    </p:txBody>
                  </p:sp>
                  <p:sp>
                    <p:nvSpPr>
                      <p:cNvPr id="51" name="Isosceles Triangle 50">
                        <a:extLst>
                          <a:ext uri="{FF2B5EF4-FFF2-40B4-BE49-F238E27FC236}">
                            <a16:creationId xmlns:a16="http://schemas.microsoft.com/office/drawing/2014/main" id="{92D8E082-4DF6-20CB-0684-68A17512EF6A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098840" y="1935872"/>
                        <a:ext cx="1097280" cy="109728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/>
                      </a:p>
                    </p:txBody>
                  </p: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4505692A-84BE-9DB4-0E0D-322D8A1C1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6FA2BE27-7D22-D90A-9C90-DAAB99A716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2EDB4F53-A707-C128-A7D1-73728B7F70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4CCCADA3-1149-108A-9E88-1A47D8A534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C0EE93CC-1731-9631-2933-F1E5D3CED37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2692" r="-3077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3968" r="-7143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3968" r="-6349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99CEB8CA-66CE-F994-028F-7D47B0630B69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E51D12E1-3D20-965A-4216-15719C5704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5" name="Straight Arrow Connector 4">
                        <a:extLst>
                          <a:ext uri="{FF2B5EF4-FFF2-40B4-BE49-F238E27FC236}">
                            <a16:creationId xmlns:a16="http://schemas.microsoft.com/office/drawing/2014/main" id="{D2E5564A-5F4D-68CA-2A8A-A60D761575D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Arrow Connector 5">
                        <a:extLst>
                          <a:ext uri="{FF2B5EF4-FFF2-40B4-BE49-F238E27FC236}">
                            <a16:creationId xmlns:a16="http://schemas.microsoft.com/office/drawing/2014/main" id="{F8C17D19-297C-FB6D-08F0-DF9C271121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F095E34D-F785-2275-34B1-302DF27904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8DFEA0E4-22C5-3B54-15ED-980CDE496A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82705FA2-2FA0-7BD8-5213-8C17BCC67F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1DB9FC0B-8B0B-BB9D-D5E2-6699DC736D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9E2C2649-F733-3F3C-A278-C521EA30DA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id="{962009D0-9CCB-B3AC-7C03-808306857E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D262D405-CDC9-9797-AB61-F09DB90B85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DCD95E6-1284-0DB8-56CA-E586557C9634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7ECD2E1-47D8-07AA-55BD-4B4A7DA07532}"/>
                    </a:ext>
                  </a:extLst>
                </p:cNvPr>
                <p:cNvSpPr/>
                <p:nvPr/>
              </p:nvSpPr>
              <p:spPr>
                <a:xfrm>
                  <a:off x="2136044" y="2419751"/>
                  <a:ext cx="192024" cy="19202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1327759" y="1612790"/>
                  <a:ext cx="908577" cy="905288"/>
                  <a:chOff x="3908120" y="1392226"/>
                  <a:chExt cx="908577" cy="905288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AD09D0-F508-A4D1-CE64-FDB7FCF5E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15775" y="1392226"/>
                    <a:ext cx="0" cy="905288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8120" y="2294869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1F6B83E-1DA5-14F0-9540-2F60F2C4BE03}"/>
                  </a:ext>
                </a:extLst>
              </p:cNvPr>
              <p:cNvGrpSpPr/>
              <p:nvPr/>
            </p:nvGrpSpPr>
            <p:grpSpPr>
              <a:xfrm>
                <a:off x="324064" y="102381"/>
                <a:ext cx="5938914" cy="6087533"/>
                <a:chOff x="6540575" y="201865"/>
                <a:chExt cx="5938914" cy="6087533"/>
              </a:xfrm>
            </p:grpSpPr>
            <p:sp>
              <p:nvSpPr>
                <p:cNvPr id="162" name="Partial Circle 161">
                  <a:extLst>
                    <a:ext uri="{FF2B5EF4-FFF2-40B4-BE49-F238E27FC236}">
                      <a16:creationId xmlns:a16="http://schemas.microsoft.com/office/drawing/2014/main" id="{1F4FF2A7-610A-A91B-4561-FD89C807F92F}"/>
                    </a:ext>
                  </a:extLst>
                </p:cNvPr>
                <p:cNvSpPr/>
                <p:nvPr/>
              </p:nvSpPr>
              <p:spPr>
                <a:xfrm>
                  <a:off x="7415078" y="1757735"/>
                  <a:ext cx="1467121" cy="1467121"/>
                </a:xfrm>
                <a:prstGeom prst="pie">
                  <a:avLst>
                    <a:gd name="adj1" fmla="val 10763906"/>
                    <a:gd name="adj2" fmla="val 18929928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B401B387-6107-485E-E6C7-D4EC7017DA34}"/>
                    </a:ext>
                  </a:extLst>
                </p:cNvPr>
                <p:cNvGrpSpPr/>
                <p:nvPr/>
              </p:nvGrpSpPr>
              <p:grpSpPr>
                <a:xfrm>
                  <a:off x="6540575" y="201865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1576E5D2-7FD6-F018-9B4C-2F29CAD1A6D5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sp>
                  <p:nvSpPr>
                    <p:cNvPr id="152" name="Isosceles Triangle 151">
                      <a:extLst>
                        <a:ext uri="{FF2B5EF4-FFF2-40B4-BE49-F238E27FC236}">
                          <a16:creationId xmlns:a16="http://schemas.microsoft.com/office/drawing/2014/main" id="{D5A92554-50EF-2C6B-6370-BD9ADE613A2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85E3708B-55BA-3FA8-F07A-FD4567D041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0640A3EE-3A8A-4DD6-7EF3-EBDF0ECE26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148" name="Straight Connector 147">
                          <a:extLst>
                            <a:ext uri="{FF2B5EF4-FFF2-40B4-BE49-F238E27FC236}">
                              <a16:creationId xmlns:a16="http://schemas.microsoft.com/office/drawing/2014/main" id="{69C74082-C9A0-15D0-F44F-0C093083F7E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Straight Connector 148">
                          <a:extLst>
                            <a:ext uri="{FF2B5EF4-FFF2-40B4-BE49-F238E27FC236}">
                              <a16:creationId xmlns:a16="http://schemas.microsoft.com/office/drawing/2014/main" id="{622A26DD-6F76-3365-859D-0692B21322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Straight Connector 149">
                          <a:extLst>
                            <a:ext uri="{FF2B5EF4-FFF2-40B4-BE49-F238E27FC236}">
                              <a16:creationId xmlns:a16="http://schemas.microsoft.com/office/drawing/2014/main" id="{973D57B5-71C1-13CF-AAE6-DFC87EFC1A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3089" r="-3089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4000" r="-7200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3968" r="-7143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8909B29-CEEC-291F-CC32-4BF15037B3B6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128" name="Group 127">
                      <a:extLst>
                        <a:ext uri="{FF2B5EF4-FFF2-40B4-BE49-F238E27FC236}">
                          <a16:creationId xmlns:a16="http://schemas.microsoft.com/office/drawing/2014/main" id="{A676CA97-5D91-9313-C4CC-04FA9507A3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130" name="Straight Arrow Connector 129">
                        <a:extLst>
                          <a:ext uri="{FF2B5EF4-FFF2-40B4-BE49-F238E27FC236}">
                            <a16:creationId xmlns:a16="http://schemas.microsoft.com/office/drawing/2014/main" id="{0163B34A-8B0A-2FB4-4608-5DAC6FAD3A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Straight Arrow Connector 130">
                        <a:extLst>
                          <a:ext uri="{FF2B5EF4-FFF2-40B4-BE49-F238E27FC236}">
                            <a16:creationId xmlns:a16="http://schemas.microsoft.com/office/drawing/2014/main" id="{844A1B9D-FEDF-4C19-40D2-167DF64EC5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5" name="Straight Connector 134">
                        <a:extLst>
                          <a:ext uri="{FF2B5EF4-FFF2-40B4-BE49-F238E27FC236}">
                            <a16:creationId xmlns:a16="http://schemas.microsoft.com/office/drawing/2014/main" id="{260E0411-348E-C2B9-54A2-F72343642E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>
                        <a:extLst>
                          <a:ext uri="{FF2B5EF4-FFF2-40B4-BE49-F238E27FC236}">
                            <a16:creationId xmlns:a16="http://schemas.microsoft.com/office/drawing/2014/main" id="{DC35DA2B-687A-11BF-171D-80E3425554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Straight Connector 136">
                        <a:extLst>
                          <a:ext uri="{FF2B5EF4-FFF2-40B4-BE49-F238E27FC236}">
                            <a16:creationId xmlns:a16="http://schemas.microsoft.com/office/drawing/2014/main" id="{785FC031-B60E-8B20-DE33-37B78B6F5C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Straight Connector 137">
                        <a:extLst>
                          <a:ext uri="{FF2B5EF4-FFF2-40B4-BE49-F238E27FC236}">
                            <a16:creationId xmlns:a16="http://schemas.microsoft.com/office/drawing/2014/main" id="{CFFCB6A2-E839-C9E2-28A7-F0B1B460A4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Straight Connector 138">
                        <a:extLst>
                          <a:ext uri="{FF2B5EF4-FFF2-40B4-BE49-F238E27FC236}">
                            <a16:creationId xmlns:a16="http://schemas.microsoft.com/office/drawing/2014/main" id="{58A6FA3A-5DAB-80AC-90DD-E3E8B2E20F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Straight Connector 139">
                        <a:extLst>
                          <a:ext uri="{FF2B5EF4-FFF2-40B4-BE49-F238E27FC236}">
                            <a16:creationId xmlns:a16="http://schemas.microsoft.com/office/drawing/2014/main" id="{011B0666-39C1-9D9E-1311-403201051E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Straight Connector 140">
                        <a:extLst>
                          <a:ext uri="{FF2B5EF4-FFF2-40B4-BE49-F238E27FC236}">
                            <a16:creationId xmlns:a16="http://schemas.microsoft.com/office/drawing/2014/main" id="{264FBC8E-F9C5-6E00-3C69-B35B2AB4DD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54E0D6FF-E1DD-7010-BB23-31D2784DD9B2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051AD975-782C-F112-5D2B-B8AD07E46760}"/>
                    </a:ext>
                  </a:extLst>
                </p:cNvPr>
                <p:cNvGrpSpPr/>
                <p:nvPr/>
              </p:nvGrpSpPr>
              <p:grpSpPr>
                <a:xfrm>
                  <a:off x="7238093" y="1795151"/>
                  <a:ext cx="1609539" cy="706400"/>
                  <a:chOff x="7238093" y="1795151"/>
                  <a:chExt cx="1609539" cy="706400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41232" y="1795151"/>
                    <a:ext cx="706400" cy="70640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06F10DF3-7FAC-D25B-6F8F-39DDEE9584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38093" y="2501002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E8B7948C-FFAB-05CB-034E-6F14CB93C544}"/>
                    </a:ext>
                  </a:extLst>
                </p:cNvPr>
                <p:cNvSpPr/>
                <p:nvPr/>
              </p:nvSpPr>
              <p:spPr>
                <a:xfrm>
                  <a:off x="8055440" y="2412825"/>
                  <a:ext cx="189244" cy="18924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FF2E7E98-DAE4-8EDF-8E56-99DF197308B3}"/>
                    </a:ext>
                  </a:extLst>
                </p:cNvPr>
                <p:cNvSpPr/>
                <p:nvPr/>
              </p:nvSpPr>
              <p:spPr>
                <a:xfrm>
                  <a:off x="805849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3848072-DF84-9886-3546-B9EE156CB858}"/>
                    </a:ext>
                  </a:extLst>
                </p:cNvPr>
                <p:cNvSpPr/>
                <p:nvPr/>
              </p:nvSpPr>
              <p:spPr>
                <a:xfrm>
                  <a:off x="1025428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F312D3D-95F4-F0D6-7F4F-E3AED6CB5541}"/>
                </a:ext>
              </a:extLst>
            </p:cNvPr>
            <p:cNvSpPr txBox="1"/>
            <p:nvPr/>
          </p:nvSpPr>
          <p:spPr>
            <a:xfrm>
              <a:off x="8048394" y="3472787"/>
              <a:ext cx="15133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F61BEC9-BBCA-08C1-AFC5-205FF7BCFAFB}"/>
                </a:ext>
              </a:extLst>
            </p:cNvPr>
            <p:cNvSpPr txBox="1"/>
            <p:nvPr/>
          </p:nvSpPr>
          <p:spPr>
            <a:xfrm>
              <a:off x="2175373" y="3366603"/>
              <a:ext cx="15133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  <a:p>
              <a:pPr algn="ctr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（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Points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）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A1CDFD6-D294-AF1E-AA4D-5FB1945C2171}"/>
                </a:ext>
              </a:extLst>
            </p:cNvPr>
            <p:cNvSpPr/>
            <p:nvPr/>
          </p:nvSpPr>
          <p:spPr>
            <a:xfrm>
              <a:off x="2082800" y="3928533"/>
              <a:ext cx="635000" cy="524934"/>
            </a:xfrm>
            <a:custGeom>
              <a:avLst/>
              <a:gdLst>
                <a:gd name="connsiteX0" fmla="*/ 0 w 635000"/>
                <a:gd name="connsiteY0" fmla="*/ 524934 h 524934"/>
                <a:gd name="connsiteX1" fmla="*/ 465667 w 635000"/>
                <a:gd name="connsiteY1" fmla="*/ 347134 h 524934"/>
                <a:gd name="connsiteX2" fmla="*/ 635000 w 635000"/>
                <a:gd name="connsiteY2" fmla="*/ 0 h 52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00" h="524934">
                  <a:moveTo>
                    <a:pt x="0" y="524934"/>
                  </a:moveTo>
                  <a:cubicBezTo>
                    <a:pt x="179917" y="479778"/>
                    <a:pt x="359834" y="434623"/>
                    <a:pt x="465667" y="347134"/>
                  </a:cubicBezTo>
                  <a:cubicBezTo>
                    <a:pt x="571500" y="259645"/>
                    <a:pt x="603250" y="129822"/>
                    <a:pt x="63500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3BE7784-5DF2-041E-E520-68D707F45494}"/>
                </a:ext>
              </a:extLst>
            </p:cNvPr>
            <p:cNvSpPr/>
            <p:nvPr/>
          </p:nvSpPr>
          <p:spPr>
            <a:xfrm>
              <a:off x="2997200" y="3979333"/>
              <a:ext cx="1016000" cy="550334"/>
            </a:xfrm>
            <a:custGeom>
              <a:avLst/>
              <a:gdLst>
                <a:gd name="connsiteX0" fmla="*/ 1016000 w 1016000"/>
                <a:gd name="connsiteY0" fmla="*/ 550334 h 550334"/>
                <a:gd name="connsiteX1" fmla="*/ 304800 w 1016000"/>
                <a:gd name="connsiteY1" fmla="*/ 330200 h 550334"/>
                <a:gd name="connsiteX2" fmla="*/ 0 w 1016000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550334">
                  <a:moveTo>
                    <a:pt x="1016000" y="550334"/>
                  </a:moveTo>
                  <a:cubicBezTo>
                    <a:pt x="745066" y="486128"/>
                    <a:pt x="474133" y="421922"/>
                    <a:pt x="304800" y="330200"/>
                  </a:cubicBezTo>
                  <a:cubicBezTo>
                    <a:pt x="135467" y="238478"/>
                    <a:pt x="67733" y="119239"/>
                    <a:pt x="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7A9A2EF-F1A4-DEE6-AE5A-68FA4FA26B49}"/>
                </a:ext>
              </a:extLst>
            </p:cNvPr>
            <p:cNvSpPr/>
            <p:nvPr/>
          </p:nvSpPr>
          <p:spPr>
            <a:xfrm>
              <a:off x="2047875" y="2501900"/>
              <a:ext cx="876300" cy="857250"/>
            </a:xfrm>
            <a:custGeom>
              <a:avLst/>
              <a:gdLst>
                <a:gd name="connsiteX0" fmla="*/ 0 w 876300"/>
                <a:gd name="connsiteY0" fmla="*/ 0 h 857250"/>
                <a:gd name="connsiteX1" fmla="*/ 549275 w 876300"/>
                <a:gd name="connsiteY1" fmla="*/ 171450 h 857250"/>
                <a:gd name="connsiteX2" fmla="*/ 876300 w 876300"/>
                <a:gd name="connsiteY2" fmla="*/ 8572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857250">
                  <a:moveTo>
                    <a:pt x="0" y="0"/>
                  </a:moveTo>
                  <a:cubicBezTo>
                    <a:pt x="201612" y="14287"/>
                    <a:pt x="403225" y="28575"/>
                    <a:pt x="549275" y="171450"/>
                  </a:cubicBezTo>
                  <a:cubicBezTo>
                    <a:pt x="695325" y="314325"/>
                    <a:pt x="785812" y="585787"/>
                    <a:pt x="876300" y="85725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/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/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25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6965E63-BF8D-7D2D-008B-DB0EB5D9DAA9}"/>
              </a:ext>
            </a:extLst>
          </p:cNvPr>
          <p:cNvGrpSpPr/>
          <p:nvPr/>
        </p:nvGrpSpPr>
        <p:grpSpPr>
          <a:xfrm>
            <a:off x="-2694941" y="155515"/>
            <a:ext cx="17614994" cy="6652094"/>
            <a:chOff x="-2694941" y="155515"/>
            <a:chExt cx="17614994" cy="665209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694941" y="284542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B48478F-BF72-5FD3-ED65-CA577194E94A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-2540861" y="503729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-2540861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-98378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-2095894" y="4387102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A0B8173-81DE-9DEC-DF2E-AB66C8CBBE22}"/>
                  </a:ext>
                </a:extLst>
              </p:cNvPr>
              <p:cNvGrpSpPr/>
              <p:nvPr/>
            </p:nvGrpSpPr>
            <p:grpSpPr>
              <a:xfrm>
                <a:off x="-2142597" y="1777373"/>
                <a:ext cx="1893837" cy="941527"/>
                <a:chOff x="-2142597" y="1777373"/>
                <a:chExt cx="1893837" cy="94152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2192437-FA9E-54CD-7D4A-482D2865A631}"/>
                    </a:ext>
                  </a:extLst>
                </p:cNvPr>
                <p:cNvGrpSpPr/>
                <p:nvPr/>
              </p:nvGrpSpPr>
              <p:grpSpPr>
                <a:xfrm>
                  <a:off x="-2142597" y="1817852"/>
                  <a:ext cx="1893837" cy="901048"/>
                  <a:chOff x="3608388" y="1770167"/>
                  <a:chExt cx="1893837" cy="90104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E06F6B0D-D76F-C708-1C9B-051943BB48E7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193639"/>
                    <a:ext cx="1112874" cy="287484"/>
                    <a:chOff x="4217257" y="2193639"/>
                    <a:chExt cx="1112874" cy="287484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2E81498D-2E54-1F04-C7B2-3699247BB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7257" y="2276284"/>
                      <a:ext cx="655909" cy="204839"/>
                      <a:chOff x="4217257" y="2168454"/>
                      <a:chExt cx="655909" cy="204839"/>
                    </a:xfrm>
                  </p:grpSpPr>
                  <p:cxnSp>
                    <p:nvCxnSpPr>
                      <p:cNvPr id="140" name="Straight Arrow Connector 139">
                        <a:extLst>
                          <a:ext uri="{FF2B5EF4-FFF2-40B4-BE49-F238E27FC236}">
                            <a16:creationId xmlns:a16="http://schemas.microsoft.com/office/drawing/2014/main" id="{350D2329-F29D-6D01-7CC4-A50D85A2AE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516977" y="1995149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1" name="L-Shape 140">
                        <a:extLst>
                          <a:ext uri="{FF2B5EF4-FFF2-40B4-BE49-F238E27FC236}">
                            <a16:creationId xmlns:a16="http://schemas.microsoft.com/office/drawing/2014/main" id="{D5281476-9F26-14C9-4831-093657660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119" y="229585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Arc 141">
                        <a:extLst>
                          <a:ext uri="{FF2B5EF4-FFF2-40B4-BE49-F238E27FC236}">
                            <a16:creationId xmlns:a16="http://schemas.microsoft.com/office/drawing/2014/main" id="{CB4FFFC9-D05E-D01B-7F88-5C3BDFF41571}"/>
                          </a:ext>
                        </a:extLst>
                      </p:cNvPr>
                      <p:cNvSpPr/>
                      <p:nvPr/>
                    </p:nvSpPr>
                    <p:spPr>
                      <a:xfrm rot="16912483">
                        <a:off x="4712175" y="2212303"/>
                        <a:ext cx="204839" cy="117142"/>
                      </a:xfrm>
                      <a:prstGeom prst="arc">
                        <a:avLst>
                          <a:gd name="adj1" fmla="val 16200000"/>
                          <a:gd name="adj2" fmla="val 194520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CFF2352B-4E38-B997-5A0A-AC4971FD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691" y="2193639"/>
                      <a:ext cx="599440" cy="236247"/>
                      <a:chOff x="5815532" y="2082141"/>
                      <a:chExt cx="599440" cy="236247"/>
                    </a:xfrm>
                  </p:grpSpPr>
                  <p:cxnSp>
                    <p:nvCxnSpPr>
                      <p:cNvPr id="138" name="Straight Arrow Connector 137">
                        <a:extLst>
                          <a:ext uri="{FF2B5EF4-FFF2-40B4-BE49-F238E27FC236}">
                            <a16:creationId xmlns:a16="http://schemas.microsoft.com/office/drawing/2014/main" id="{2972C7C1-9350-4987-CA8C-CBBB58A724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6115252" y="1782421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L-Shape 138">
                        <a:extLst>
                          <a:ext uri="{FF2B5EF4-FFF2-40B4-BE49-F238E27FC236}">
                            <a16:creationId xmlns:a16="http://schemas.microsoft.com/office/drawing/2014/main" id="{B0E6A081-EA3E-BF83-3EEA-627FAA159359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5921398" y="227189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90E56237-CF0F-C09B-8BDB-20AD66F7F8F2}"/>
                    </a:ext>
                  </a:extLst>
                </p:cNvPr>
                <p:cNvGrpSpPr/>
                <p:nvPr/>
              </p:nvGrpSpPr>
              <p:grpSpPr>
                <a:xfrm>
                  <a:off x="-1419870" y="1777373"/>
                  <a:ext cx="519758" cy="681505"/>
                  <a:chOff x="10403759" y="1927988"/>
                  <a:chExt cx="519758" cy="681505"/>
                </a:xfrm>
              </p:grpSpPr>
              <p:cxnSp>
                <p:nvCxnSpPr>
                  <p:cNvPr id="2" name="Straight Arrow Connector 1">
                    <a:extLst>
                      <a:ext uri="{FF2B5EF4-FFF2-40B4-BE49-F238E27FC236}">
                        <a16:creationId xmlns:a16="http://schemas.microsoft.com/office/drawing/2014/main" id="{ABB19F64-6E72-E773-D6DF-CF02F0A40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887884" y="20100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L-Shape 184">
                    <a:extLst>
                      <a:ext uri="{FF2B5EF4-FFF2-40B4-BE49-F238E27FC236}">
                        <a16:creationId xmlns:a16="http://schemas.microsoft.com/office/drawing/2014/main" id="{63DA13D2-8E1D-E276-44F4-BDB80434D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1977" y="25513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3139853-BC76-4A52-C2E3-19B8087F2D91}"/>
                  </a:ext>
                </a:extLst>
              </p:cNvPr>
              <p:cNvGrpSpPr/>
              <p:nvPr/>
            </p:nvGrpSpPr>
            <p:grpSpPr>
              <a:xfrm>
                <a:off x="678151" y="4067943"/>
                <a:ext cx="1867360" cy="1271227"/>
                <a:chOff x="678151" y="4067943"/>
                <a:chExt cx="1867360" cy="1271227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60B8ACE-99C8-EE17-65A2-97EB3B164382}"/>
                    </a:ext>
                  </a:extLst>
                </p:cNvPr>
                <p:cNvGrpSpPr/>
                <p:nvPr/>
              </p:nvGrpSpPr>
              <p:grpSpPr>
                <a:xfrm>
                  <a:off x="678151" y="4067943"/>
                  <a:ext cx="1867360" cy="1271227"/>
                  <a:chOff x="6429136" y="4020258"/>
                  <a:chExt cx="1867360" cy="127122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2B02F98-9AE6-EC58-6081-89B0CC922B31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808960"/>
                    <a:chOff x="6927015" y="4396862"/>
                    <a:chExt cx="599440" cy="808960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8CBFAE5D-FC2F-0E0F-32B0-3CC568CF7F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3703" y="4561645"/>
                      <a:ext cx="219943" cy="644177"/>
                      <a:chOff x="6943703" y="4453815"/>
                      <a:chExt cx="219943" cy="644177"/>
                    </a:xfrm>
                  </p:grpSpPr>
                  <p:cxnSp>
                    <p:nvCxnSpPr>
                      <p:cNvPr id="129" name="Straight Arrow Connector 128">
                        <a:extLst>
                          <a:ext uri="{FF2B5EF4-FFF2-40B4-BE49-F238E27FC236}">
                            <a16:creationId xmlns:a16="http://schemas.microsoft.com/office/drawing/2014/main" id="{D65F6102-0C66-E99C-1AF4-1AA92B7AF3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18036" y="4498552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L-Shape 129">
                        <a:extLst>
                          <a:ext uri="{FF2B5EF4-FFF2-40B4-BE49-F238E27FC236}">
                            <a16:creationId xmlns:a16="http://schemas.microsoft.com/office/drawing/2014/main" id="{915452B8-6263-3948-33FB-5E78C7242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5494" y="450765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1" name="Arc 130">
                        <a:extLst>
                          <a:ext uri="{FF2B5EF4-FFF2-40B4-BE49-F238E27FC236}">
                            <a16:creationId xmlns:a16="http://schemas.microsoft.com/office/drawing/2014/main" id="{EE90488B-7A28-49C7-30CB-923A3D508CDB}"/>
                          </a:ext>
                        </a:extLst>
                      </p:cNvPr>
                      <p:cNvSpPr/>
                      <p:nvPr/>
                    </p:nvSpPr>
                    <p:spPr>
                      <a:xfrm rot="3671264">
                        <a:off x="6970913" y="4426605"/>
                        <a:ext cx="165524" cy="219943"/>
                      </a:xfrm>
                      <a:prstGeom prst="arc">
                        <a:avLst>
                          <a:gd name="adj1" fmla="val 15156909"/>
                          <a:gd name="adj2" fmla="val 108739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160F46A3-D357-840F-3444-AD0ACCB18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7015" y="4396862"/>
                      <a:ext cx="599440" cy="197753"/>
                      <a:chOff x="6929583" y="3192890"/>
                      <a:chExt cx="599440" cy="197753"/>
                    </a:xfrm>
                  </p:grpSpPr>
                  <p:cxnSp>
                    <p:nvCxnSpPr>
                      <p:cNvPr id="127" name="Straight Arrow Connector 126">
                        <a:extLst>
                          <a:ext uri="{FF2B5EF4-FFF2-40B4-BE49-F238E27FC236}">
                            <a16:creationId xmlns:a16="http://schemas.microsoft.com/office/drawing/2014/main" id="{56594359-01B6-A48B-3777-A847CC3251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7229303" y="2893170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L-Shape 127">
                        <a:extLst>
                          <a:ext uri="{FF2B5EF4-FFF2-40B4-BE49-F238E27FC236}">
                            <a16:creationId xmlns:a16="http://schemas.microsoft.com/office/drawing/2014/main" id="{B60E4449-DDA1-7DB3-CAF4-DF56DC4D2635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994943" y="334338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6993EDE0-0CFE-EC23-E44F-03D127EB5558}"/>
                    </a:ext>
                  </a:extLst>
                </p:cNvPr>
                <p:cNvGrpSpPr/>
                <p:nvPr/>
              </p:nvGrpSpPr>
              <p:grpSpPr>
                <a:xfrm>
                  <a:off x="1256742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0A3CFC8F-A9BB-E083-1265-A540450AB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L-Shape 228">
                    <a:extLst>
                      <a:ext uri="{FF2B5EF4-FFF2-40B4-BE49-F238E27FC236}">
                        <a16:creationId xmlns:a16="http://schemas.microsoft.com/office/drawing/2014/main" id="{DE58EBD5-12DA-DF42-CCD2-8D38E7397F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D740165-BBC2-666F-91A6-4380A01E7248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9131745" y="503729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9131745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1068882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CE5DE61-D206-269D-EE51-192579A0A53B}"/>
                  </a:ext>
                </a:extLst>
              </p:cNvPr>
              <p:cNvGrpSpPr/>
              <p:nvPr/>
            </p:nvGrpSpPr>
            <p:grpSpPr>
              <a:xfrm>
                <a:off x="12149990" y="4067943"/>
                <a:ext cx="2068127" cy="1408040"/>
                <a:chOff x="12149990" y="4067943"/>
                <a:chExt cx="2068127" cy="1408040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C60ED027-670C-4438-E6D5-E0A7B86A396D}"/>
                    </a:ext>
                  </a:extLst>
                </p:cNvPr>
                <p:cNvGrpSpPr/>
                <p:nvPr/>
              </p:nvGrpSpPr>
              <p:grpSpPr>
                <a:xfrm>
                  <a:off x="12149990" y="4067943"/>
                  <a:ext cx="2068127" cy="1408040"/>
                  <a:chOff x="12149990" y="4067943"/>
                  <a:chExt cx="2068127" cy="1408040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C90DA1D-19B9-A0D7-C393-EC94E865DBB5}"/>
                      </a:ext>
                    </a:extLst>
                  </p:cNvPr>
                  <p:cNvGrpSpPr/>
                  <p:nvPr/>
                </p:nvGrpSpPr>
                <p:grpSpPr>
                  <a:xfrm>
                    <a:off x="12149990" y="4067943"/>
                    <a:ext cx="2068127" cy="1279993"/>
                    <a:chOff x="6228369" y="4020258"/>
                    <a:chExt cx="2068127" cy="127999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98C17C0A-F298-4059-AB2C-08E74A576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0247" y="4396862"/>
                      <a:ext cx="1016208" cy="482753"/>
                      <a:chOff x="6510247" y="4396862"/>
                      <a:chExt cx="1016208" cy="482753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E80C0745-0F5E-0DF2-6C6C-2A69B6A53E2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6788109" y="4436229"/>
                        <a:ext cx="165524" cy="721248"/>
                        <a:chOff x="6964892" y="4376744"/>
                        <a:chExt cx="165524" cy="721248"/>
                      </a:xfrm>
                    </p:grpSpPr>
                    <p:cxnSp>
                      <p:nvCxnSpPr>
                        <p:cNvPr id="96" name="Straight Arrow Connector 95">
                          <a:extLst>
                            <a:ext uri="{FF2B5EF4-FFF2-40B4-BE49-F238E27FC236}">
                              <a16:creationId xmlns:a16="http://schemas.microsoft.com/office/drawing/2014/main" id="{DDA5477D-39CB-2E26-42AC-FA93AD36D38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018036" y="4498552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L-Shape 96">
                          <a:extLst>
                            <a:ext uri="{FF2B5EF4-FFF2-40B4-BE49-F238E27FC236}">
                              <a16:creationId xmlns:a16="http://schemas.microsoft.com/office/drawing/2014/main" id="{0CE9D526-33CC-8348-455E-9AFD0CB00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65494" y="450765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Arc 97">
                          <a:extLst>
                            <a:ext uri="{FF2B5EF4-FFF2-40B4-BE49-F238E27FC236}">
                              <a16:creationId xmlns:a16="http://schemas.microsoft.com/office/drawing/2014/main" id="{357B6A12-AF77-FAB3-2E18-C5C8E4B49D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00000">
                          <a:off x="6964892" y="4376744"/>
                          <a:ext cx="165524" cy="219943"/>
                        </a:xfrm>
                        <a:prstGeom prst="arc">
                          <a:avLst>
                            <a:gd name="adj1" fmla="val 15156909"/>
                            <a:gd name="adj2" fmla="val 108739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D2EBE5B7-881C-5959-4A08-45D9D5EEB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27015" y="4396862"/>
                        <a:ext cx="599440" cy="197753"/>
                        <a:chOff x="6929583" y="3192890"/>
                        <a:chExt cx="599440" cy="197753"/>
                      </a:xfrm>
                    </p:grpSpPr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9DA69D87-E46B-16E3-BE20-B3DCE8C60D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7229303" y="2893170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5" name="L-Shape 94">
                          <a:extLst>
                            <a:ext uri="{FF2B5EF4-FFF2-40B4-BE49-F238E27FC236}">
                              <a16:creationId xmlns:a16="http://schemas.microsoft.com/office/drawing/2014/main" id="{63D8FE7D-413D-F661-BD24-1725A69A0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100000">
                          <a:off x="6994943" y="334338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BDA9E21A-ADA2-54EE-D9F0-A39FD2847857}"/>
                      </a:ext>
                    </a:extLst>
                  </p:cNvPr>
                  <p:cNvCxnSpPr/>
                  <p:nvPr/>
                </p:nvCxnSpPr>
                <p:spPr>
                  <a:xfrm>
                    <a:off x="12941493" y="465131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L-Shape 220">
                    <a:extLst>
                      <a:ext uri="{FF2B5EF4-FFF2-40B4-BE49-F238E27FC236}">
                        <a16:creationId xmlns:a16="http://schemas.microsoft.com/office/drawing/2014/main" id="{975C63A2-9101-A149-5F4D-CAEDF9F6ABD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946474" y="466139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A75B9EB8-9BB9-1D7D-998A-67FE8F40E852}"/>
                    </a:ext>
                  </a:extLst>
                </p:cNvPr>
                <p:cNvGrpSpPr/>
                <p:nvPr/>
              </p:nvGrpSpPr>
              <p:grpSpPr>
                <a:xfrm>
                  <a:off x="12944885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33" name="Straight Arrow Connector 232">
                    <a:extLst>
                      <a:ext uri="{FF2B5EF4-FFF2-40B4-BE49-F238E27FC236}">
                        <a16:creationId xmlns:a16="http://schemas.microsoft.com/office/drawing/2014/main" id="{CE296385-F39A-7C86-9E0D-F6DB86427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L-Shape 233">
                    <a:extLst>
                      <a:ext uri="{FF2B5EF4-FFF2-40B4-BE49-F238E27FC236}">
                        <a16:creationId xmlns:a16="http://schemas.microsoft.com/office/drawing/2014/main" id="{C014ADAF-0A53-F2D6-190B-9E86D290F94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DDD6AFA-D6DC-97E8-83F4-394B6D11162A}"/>
                  </a:ext>
                </a:extLst>
              </p:cNvPr>
              <p:cNvGrpSpPr/>
              <p:nvPr/>
            </p:nvGrpSpPr>
            <p:grpSpPr>
              <a:xfrm>
                <a:off x="9530009" y="1775588"/>
                <a:ext cx="1893837" cy="1298809"/>
                <a:chOff x="9530009" y="1775588"/>
                <a:chExt cx="1893837" cy="1298809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101AC8AA-14B0-96F2-8804-255865035FFE}"/>
                    </a:ext>
                  </a:extLst>
                </p:cNvPr>
                <p:cNvGrpSpPr/>
                <p:nvPr/>
              </p:nvGrpSpPr>
              <p:grpSpPr>
                <a:xfrm>
                  <a:off x="9530009" y="1775588"/>
                  <a:ext cx="1893837" cy="1298809"/>
                  <a:chOff x="9530009" y="1775588"/>
                  <a:chExt cx="1893837" cy="1298809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9047C4B8-26EC-A6A0-89A4-F808D52C0649}"/>
                      </a:ext>
                    </a:extLst>
                  </p:cNvPr>
                  <p:cNvGrpSpPr/>
                  <p:nvPr/>
                </p:nvGrpSpPr>
                <p:grpSpPr>
                  <a:xfrm>
                    <a:off x="9530009" y="1817852"/>
                    <a:ext cx="1893837" cy="1256545"/>
                    <a:chOff x="3608388" y="1770167"/>
                    <a:chExt cx="1893837" cy="125654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5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7F7C010E-0FD9-D0E5-22A6-274A1D1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7586" y="2193639"/>
                      <a:ext cx="1042545" cy="439559"/>
                      <a:chOff x="4287586" y="2193639"/>
                      <a:chExt cx="1042545" cy="439559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6AC8E54E-AAA6-984C-07A2-9A857C306D2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>
                        <a:off x="4287586" y="2502388"/>
                        <a:ext cx="700880" cy="130810"/>
                        <a:chOff x="4216134" y="2212303"/>
                        <a:chExt cx="700880" cy="130810"/>
                      </a:xfrm>
                    </p:grpSpPr>
                    <p:cxnSp>
                      <p:nvCxnSpPr>
                        <p:cNvPr id="107" name="Straight Arrow Connector 106">
                          <a:extLst>
                            <a:ext uri="{FF2B5EF4-FFF2-40B4-BE49-F238E27FC236}">
                              <a16:creationId xmlns:a16="http://schemas.microsoft.com/office/drawing/2014/main" id="{4DE879F3-6BB0-CE07-42F4-B6B9494FA4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4515854" y="1994026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8" name="L-Shape 107">
                          <a:extLst>
                            <a:ext uri="{FF2B5EF4-FFF2-40B4-BE49-F238E27FC236}">
                              <a16:creationId xmlns:a16="http://schemas.microsoft.com/office/drawing/2014/main" id="{C0963204-5C4D-5889-FFFA-B08AB437C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67119" y="229585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" name="Arc 108">
                          <a:extLst>
                            <a:ext uri="{FF2B5EF4-FFF2-40B4-BE49-F238E27FC236}">
                              <a16:creationId xmlns:a16="http://schemas.microsoft.com/office/drawing/2014/main" id="{13606DDC-EB42-C085-B7C9-DB76912D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>
                          <a:off x="4712175" y="2212303"/>
                          <a:ext cx="204839" cy="117142"/>
                        </a:xfrm>
                        <a:prstGeom prst="arc">
                          <a:avLst>
                            <a:gd name="adj1" fmla="val 16200000"/>
                            <a:gd name="adj2" fmla="val 194520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B2A189D1-5B3C-921D-4F4C-3DDC750033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30691" y="2193639"/>
                        <a:ext cx="599440" cy="236247"/>
                        <a:chOff x="5815532" y="2082141"/>
                        <a:chExt cx="599440" cy="236247"/>
                      </a:xfrm>
                    </p:grpSpPr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839804FB-8E3D-0781-2B00-F285436EC19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6115252" y="1782421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6" name="L-Shape 105">
                          <a:extLst>
                            <a:ext uri="{FF2B5EF4-FFF2-40B4-BE49-F238E27FC236}">
                              <a16:creationId xmlns:a16="http://schemas.microsoft.com/office/drawing/2014/main" id="{D177FB16-2756-2642-76AD-C02780A9D7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3500000">
                          <a:off x="5921398" y="227189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64F77F91-823D-08D5-55E9-AB8A2C113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735484" y="18576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L-Shape 214">
                    <a:extLst>
                      <a:ext uri="{FF2B5EF4-FFF2-40B4-BE49-F238E27FC236}">
                        <a16:creationId xmlns:a16="http://schemas.microsoft.com/office/drawing/2014/main" id="{95213A5C-3930-4CE5-3209-CC1BBA3E1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689577" y="23989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61CD1EF-3B78-4737-52ED-BACBD37FE6EC}"/>
                    </a:ext>
                  </a:extLst>
                </p:cNvPr>
                <p:cNvGrpSpPr/>
                <p:nvPr/>
              </p:nvGrpSpPr>
              <p:grpSpPr>
                <a:xfrm>
                  <a:off x="9874723" y="2397038"/>
                  <a:ext cx="854073" cy="324492"/>
                  <a:chOff x="4201865" y="2546808"/>
                  <a:chExt cx="854073" cy="324492"/>
                </a:xfrm>
              </p:grpSpPr>
              <p:cxnSp>
                <p:nvCxnSpPr>
                  <p:cNvPr id="238" name="Straight Arrow Connector 237">
                    <a:extLst>
                      <a:ext uri="{FF2B5EF4-FFF2-40B4-BE49-F238E27FC236}">
                        <a16:creationId xmlns:a16="http://schemas.microsoft.com/office/drawing/2014/main" id="{E1EB4C2E-4C24-CBA2-C3C0-BC4DE00A7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756218" y="230306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9" name="L-Shape 238">
                    <a:extLst>
                      <a:ext uri="{FF2B5EF4-FFF2-40B4-BE49-F238E27FC236}">
                        <a16:creationId xmlns:a16="http://schemas.microsoft.com/office/drawing/2014/main" id="{0914B704-BD20-4AA0-6303-EE67D273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006360" y="25460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329</Words>
  <Application>Microsoft Office PowerPoint</Application>
  <PresentationFormat>Widescreen</PresentationFormat>
  <Paragraphs>168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7</cp:revision>
  <dcterms:created xsi:type="dcterms:W3CDTF">2022-10-19T20:38:54Z</dcterms:created>
  <dcterms:modified xsi:type="dcterms:W3CDTF">2023-12-11T20:16:01Z</dcterms:modified>
</cp:coreProperties>
</file>