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17D0F3-665A-42B4-A461-BA4FD6D09CD8}" v="197" dt="2022-10-19T22:49:21.999"/>
    <p1510:client id="{DF6068E5-50CD-406F-88E4-881CC82FB99B}" v="14" dt="2022-10-20T01:38:35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g Bo" userId="332dbdf67b1791cd" providerId="LiveId" clId="{DF6068E5-50CD-406F-88E4-881CC82FB99B}"/>
    <pc:docChg chg="undo custSel addSld delSld modSld">
      <pc:chgData name="Tang Bo" userId="332dbdf67b1791cd" providerId="LiveId" clId="{DF6068E5-50CD-406F-88E4-881CC82FB99B}" dt="2022-10-20T01:52:47.370" v="35" actId="1076"/>
      <pc:docMkLst>
        <pc:docMk/>
      </pc:docMkLst>
      <pc:sldChg chg="addSp modSp mod">
        <pc:chgData name="Tang Bo" userId="332dbdf67b1791cd" providerId="LiveId" clId="{DF6068E5-50CD-406F-88E4-881CC82FB99B}" dt="2022-10-20T01:52:42.487" v="34" actId="1076"/>
        <pc:sldMkLst>
          <pc:docMk/>
          <pc:sldMk cId="1123260638" sldId="256"/>
        </pc:sldMkLst>
        <pc:spChg chg="add mod ord">
          <ac:chgData name="Tang Bo" userId="332dbdf67b1791cd" providerId="LiveId" clId="{DF6068E5-50CD-406F-88E4-881CC82FB99B}" dt="2022-10-20T01:52:42.487" v="34" actId="1076"/>
          <ac:spMkLst>
            <pc:docMk/>
            <pc:sldMk cId="1123260638" sldId="256"/>
            <ac:spMk id="2" creationId="{7011631D-BD37-E64E-9222-019ADDEC8C76}"/>
          </ac:spMkLst>
        </pc:s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3" creationId="{2598B19B-884F-1348-1C51-25C932FFAB74}"/>
          </ac:grpSpMkLst>
        </pc:gr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4" creationId="{CCA7C337-337E-56EF-EE1C-18715F0E8785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71" creationId="{31CB0407-18DA-571D-AD54-B1401F40F31E}"/>
          </ac:grpSpMkLst>
        </pc:grpChg>
      </pc:sldChg>
      <pc:sldChg chg="addSp modSp mod">
        <pc:chgData name="Tang Bo" userId="332dbdf67b1791cd" providerId="LiveId" clId="{DF6068E5-50CD-406F-88E4-881CC82FB99B}" dt="2022-10-20T01:51:23.458" v="33" actId="1076"/>
        <pc:sldMkLst>
          <pc:docMk/>
          <pc:sldMk cId="1404667672" sldId="257"/>
        </pc:sldMkLst>
        <pc:spChg chg="add mod ord">
          <ac:chgData name="Tang Bo" userId="332dbdf67b1791cd" providerId="LiveId" clId="{DF6068E5-50CD-406F-88E4-881CC82FB99B}" dt="2022-10-20T01:51:23.458" v="33" actId="1076"/>
          <ac:spMkLst>
            <pc:docMk/>
            <pc:sldMk cId="1404667672" sldId="257"/>
            <ac:spMk id="2" creationId="{CA3244AC-29D0-A018-5F49-5F3841F313FC}"/>
          </ac:spMkLst>
        </pc:spChg>
        <pc:grpChg chg="add 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7" creationId="{D17DADB5-0403-DD95-ADCC-DDD50E4CF6EC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69" creationId="{0CE88D3B-4BBE-EF70-7786-BBAD678ED25D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1" creationId="{E3AC2295-1E7E-699D-7857-9DB48067DA75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2" creationId="{0FA52616-FD3D-33D0-AD87-1298E4A7A4DE}"/>
          </ac:grpSpMkLst>
        </pc:grpChg>
      </pc:sldChg>
      <pc:sldChg chg="addSp delSp modSp mod">
        <pc:chgData name="Tang Bo" userId="332dbdf67b1791cd" providerId="LiveId" clId="{DF6068E5-50CD-406F-88E4-881CC82FB99B}" dt="2022-10-20T01:52:47.370" v="35" actId="1076"/>
        <pc:sldMkLst>
          <pc:docMk/>
          <pc:sldMk cId="3685590988" sldId="258"/>
        </pc:sldMkLst>
        <pc:spChg chg="add del mod">
          <ac:chgData name="Tang Bo" userId="332dbdf67b1791cd" providerId="LiveId" clId="{DF6068E5-50CD-406F-88E4-881CC82FB99B}" dt="2022-10-20T01:36:52.543" v="6"/>
          <ac:spMkLst>
            <pc:docMk/>
            <pc:sldMk cId="3685590988" sldId="258"/>
            <ac:spMk id="2" creationId="{0188DA5A-6CB2-DB73-CC71-91D041CDB24E}"/>
          </ac:spMkLst>
        </pc:spChg>
        <pc:spChg chg="add mod ord">
          <ac:chgData name="Tang Bo" userId="332dbdf67b1791cd" providerId="LiveId" clId="{DF6068E5-50CD-406F-88E4-881CC82FB99B}" dt="2022-10-20T01:52:47.370" v="35" actId="1076"/>
          <ac:spMkLst>
            <pc:docMk/>
            <pc:sldMk cId="3685590988" sldId="258"/>
            <ac:spMk id="4" creationId="{A00AC040-7E78-01ED-2092-891C7264B35C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9" creationId="{CC888CD9-45BA-E04C-806F-9BCC1B3B0DC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0" creationId="{9D796FDC-B261-ECEF-6C77-1B5B2BC572A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1" creationId="{82A3A2E9-5963-D9E4-EDEB-AEF66DD738CB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6" creationId="{759B2AE1-2AA4-7147-0603-B288612A5C47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4" creationId="{55D10616-AEB3-68D6-CD76-957DF4230B2E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5" creationId="{55E2CAD7-402A-4749-AC0B-24EF9E4A1A4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6" creationId="{B842CDD9-4C72-85C1-27C3-E3B663C7A22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6" creationId="{D43F7778-7A72-6FD1-9CFD-E7C16DA34238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7" creationId="{BDFC1252-C91C-B26A-CA38-0B7EA4F4715D}"/>
          </ac:spMkLst>
        </pc:spChg>
        <pc:grpChg chg="add mod">
          <ac:chgData name="Tang Bo" userId="332dbdf67b1791cd" providerId="LiveId" clId="{DF6068E5-50CD-406F-88E4-881CC82FB99B}" dt="2022-10-20T01:38:07.965" v="21" actId="164"/>
          <ac:grpSpMkLst>
            <pc:docMk/>
            <pc:sldMk cId="3685590988" sldId="258"/>
            <ac:grpSpMk id="7" creationId="{4E8682D1-4237-C8B2-60FD-F6CB72DC1E1D}"/>
          </ac:grpSpMkLst>
        </pc:grpChg>
        <pc:grpChg chg="add 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8" creationId="{6D4339A6-19FD-B46A-9E27-B2919D673297}"/>
          </ac:grpSpMkLst>
        </pc:grpChg>
        <pc:grpChg chg="add mod">
          <ac:chgData name="Tang Bo" userId="332dbdf67b1791cd" providerId="LiveId" clId="{DF6068E5-50CD-406F-88E4-881CC82FB99B}" dt="2022-10-20T01:51:04.897" v="30" actId="1076"/>
          <ac:grpSpMkLst>
            <pc:docMk/>
            <pc:sldMk cId="3685590988" sldId="258"/>
            <ac:grpSpMk id="14" creationId="{39537373-2EEB-C314-BD04-7B498938CF15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18" creationId="{232F07CA-97CF-7CFF-62D5-F11D3975E1EC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38" creationId="{E51D12E1-3D20-965A-4216-15719C570488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71" creationId="{31CB0407-18DA-571D-AD54-B1401F40F31E}"/>
          </ac:grpSpMkLst>
        </pc:grp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" creationId="{3DBCBA5A-F81B-2729-84E5-22929780275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5" creationId="{D2E5564A-5F4D-68CA-2A8A-A60D761575D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6" creationId="{F8C17D19-297C-FB6D-08F0-DF9C2711213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2" creationId="{8E37C6B3-BBCB-9518-D7A5-5716C9120F1A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3" creationId="{F095E34D-F785-2275-34B1-302DF279041B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5" creationId="{8DFEA0E4-22C5-3B54-15ED-980CDE496A3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9" creationId="{82705FA2-2FA0-7BD8-5213-8C17BCC67F04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3" creationId="{1DB9FC0B-8B0B-BB9D-D5E2-6699DC736D89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4" creationId="{9E2C2649-F733-3F3C-A278-C521EA30DA4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5" creationId="{962009D0-9CCB-B3AC-7C03-808306857E2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6" creationId="{D262D405-CDC9-9797-AB61-F09DB90B856B}"/>
          </ac:cxnSpMkLst>
        </pc:cxnChg>
      </pc:sldChg>
      <pc:sldChg chg="add del">
        <pc:chgData name="Tang Bo" userId="332dbdf67b1791cd" providerId="LiveId" clId="{DF6068E5-50CD-406F-88E4-881CC82FB99B}" dt="2022-10-20T01:37:05.467" v="11"/>
        <pc:sldMkLst>
          <pc:docMk/>
          <pc:sldMk cId="955936873" sldId="259"/>
        </pc:sldMkLst>
      </pc:sldChg>
    </pc:docChg>
  </pc:docChgLst>
  <pc:docChgLst>
    <pc:chgData name="Tang Bo" userId="332dbdf67b1791cd" providerId="LiveId" clId="{7917D0F3-665A-42B4-A461-BA4FD6D09CD8}"/>
    <pc:docChg chg="undo redo custSel addSld delSld modSld">
      <pc:chgData name="Tang Bo" userId="332dbdf67b1791cd" providerId="LiveId" clId="{7917D0F3-665A-42B4-A461-BA4FD6D09CD8}" dt="2022-10-19T23:05:19.302" v="1137" actId="207"/>
      <pc:docMkLst>
        <pc:docMk/>
      </pc:docMkLst>
      <pc:sldChg chg="addSp delSp modSp mod">
        <pc:chgData name="Tang Bo" userId="332dbdf67b1791cd" providerId="LiveId" clId="{7917D0F3-665A-42B4-A461-BA4FD6D09CD8}" dt="2022-10-19T23:05:19.302" v="1137" actId="207"/>
        <pc:sldMkLst>
          <pc:docMk/>
          <pc:sldMk cId="1123260638" sldId="256"/>
        </pc:sldMkLst>
        <pc:spChg chg="add del mod">
          <ac:chgData name="Tang Bo" userId="332dbdf67b1791cd" providerId="LiveId" clId="{7917D0F3-665A-42B4-A461-BA4FD6D09CD8}" dt="2022-10-19T20:51:45.967" v="220" actId="478"/>
          <ac:spMkLst>
            <pc:docMk/>
            <pc:sldMk cId="1123260638" sldId="256"/>
            <ac:spMk id="8" creationId="{A726984E-1FD6-27B3-4B69-F8B0372B2275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9" creationId="{CC888CD9-45BA-E04C-806F-9BCC1B3B0DCD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0" creationId="{9D796FDC-B261-ECEF-6C77-1B5B2BC572A6}"/>
          </ac:spMkLst>
        </pc:spChg>
        <pc:spChg chg="add del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1" creationId="{82A3A2E9-5963-D9E4-EDEB-AEF66DD738CB}"/>
          </ac:spMkLst>
        </pc:spChg>
        <pc:spChg chg="add del mod">
          <ac:chgData name="Tang Bo" userId="332dbdf67b1791cd" providerId="LiveId" clId="{7917D0F3-665A-42B4-A461-BA4FD6D09CD8}" dt="2022-10-19T20:44:26.509" v="68" actId="11529"/>
          <ac:spMkLst>
            <pc:docMk/>
            <pc:sldMk cId="1123260638" sldId="256"/>
            <ac:spMk id="17" creationId="{EFB2A5C1-7B82-4A3F-1FF4-F19B60DE71F1}"/>
          </ac:spMkLst>
        </pc:spChg>
        <pc:spChg chg="add del mod">
          <ac:chgData name="Tang Bo" userId="332dbdf67b1791cd" providerId="LiveId" clId="{7917D0F3-665A-42B4-A461-BA4FD6D09CD8}" dt="2022-10-19T20:49:37.633" v="181" actId="478"/>
          <ac:spMkLst>
            <pc:docMk/>
            <pc:sldMk cId="1123260638" sldId="256"/>
            <ac:spMk id="18" creationId="{53F7276B-09EF-D24A-CDB8-6CB3F3572363}"/>
          </ac:spMkLst>
        </pc:spChg>
        <pc:spChg chg="add mod">
          <ac:chgData name="Tang Bo" userId="332dbdf67b1791cd" providerId="LiveId" clId="{7917D0F3-665A-42B4-A461-BA4FD6D09CD8}" dt="2022-10-19T20:46:32.762" v="102" actId="571"/>
          <ac:spMkLst>
            <pc:docMk/>
            <pc:sldMk cId="1123260638" sldId="256"/>
            <ac:spMk id="22" creationId="{92B28985-8E56-BC0C-E3BA-E2D04D51875D}"/>
          </ac:spMkLst>
        </pc:spChg>
        <pc:spChg chg="add del mod">
          <ac:chgData name="Tang Bo" userId="332dbdf67b1791cd" providerId="LiveId" clId="{7917D0F3-665A-42B4-A461-BA4FD6D09CD8}" dt="2022-10-19T20:51:46.965" v="221" actId="478"/>
          <ac:spMkLst>
            <pc:docMk/>
            <pc:sldMk cId="1123260638" sldId="256"/>
            <ac:spMk id="33" creationId="{F36AD013-ED49-D729-D8E9-E4677F9B73B3}"/>
          </ac:spMkLst>
        </pc:spChg>
        <pc:spChg chg="add del mod ord">
          <ac:chgData name="Tang Bo" userId="332dbdf67b1791cd" providerId="LiveId" clId="{7917D0F3-665A-42B4-A461-BA4FD6D09CD8}" dt="2022-10-19T20:54:52.447" v="351" actId="478"/>
          <ac:spMkLst>
            <pc:docMk/>
            <pc:sldMk cId="1123260638" sldId="256"/>
            <ac:spMk id="34" creationId="{DECA984F-1626-F9DC-184A-571D0367D78E}"/>
          </ac:spMkLst>
        </pc:spChg>
        <pc:spChg chg="add del mod">
          <ac:chgData name="Tang Bo" userId="332dbdf67b1791cd" providerId="LiveId" clId="{7917D0F3-665A-42B4-A461-BA4FD6D09CD8}" dt="2022-10-19T21:11:55.762" v="557" actId="478"/>
          <ac:spMkLst>
            <pc:docMk/>
            <pc:sldMk cId="1123260638" sldId="256"/>
            <ac:spMk id="35" creationId="{1B5CDA0A-A069-E063-E413-4403971C49A8}"/>
          </ac:spMkLst>
        </pc:spChg>
        <pc:spChg chg="add mod ord">
          <ac:chgData name="Tang Bo" userId="332dbdf67b1791cd" providerId="LiveId" clId="{7917D0F3-665A-42B4-A461-BA4FD6D09CD8}" dt="2022-10-19T23:05:19.302" v="1137" actId="207"/>
          <ac:spMkLst>
            <pc:docMk/>
            <pc:sldMk cId="1123260638" sldId="256"/>
            <ac:spMk id="37" creationId="{908630BE-924D-7BD3-26F7-A58BCA2057CF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1" creationId="{92D8E082-4DF6-20CB-0684-68A17512EF6A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4" creationId="{55D10616-AEB3-68D6-CD76-957DF4230B2E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5" creationId="{55E2CAD7-402A-4749-AC0B-24EF9E4A1A4D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6" creationId="{B842CDD9-4C72-85C1-27C3-E3B663C7A226}"/>
          </ac:spMkLst>
        </pc:spChg>
        <pc:spChg chg="add del mod topLvl">
          <ac:chgData name="Tang Bo" userId="332dbdf67b1791cd" providerId="LiveId" clId="{7917D0F3-665A-42B4-A461-BA4FD6D09CD8}" dt="2022-10-19T22:41:39.631" v="1045" actId="478"/>
          <ac:spMkLst>
            <pc:docMk/>
            <pc:sldMk cId="1123260638" sldId="256"/>
            <ac:spMk id="58" creationId="{DDCD95E6-1284-0DB8-56CA-E586557C9634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9" creationId="{3FF3D2F3-4110-AC61-7252-79D8B10473B7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0" creationId="{29CE0C42-9AB3-FEE8-6FF5-3C9B70BDBCF8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1" creationId="{5C053D47-388C-D349-45B2-4A825E9C945E}"/>
          </ac:spMkLst>
        </pc:spChg>
        <pc:spChg chg="add del mod">
          <ac:chgData name="Tang Bo" userId="332dbdf67b1791cd" providerId="LiveId" clId="{7917D0F3-665A-42B4-A461-BA4FD6D09CD8}" dt="2022-10-19T21:15:27.423" v="620" actId="478"/>
          <ac:spMkLst>
            <pc:docMk/>
            <pc:sldMk cId="1123260638" sldId="256"/>
            <ac:spMk id="65" creationId="{BEE8085D-1D7B-C99A-5121-517511BF2257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6" creationId="{D43F7778-7A72-6FD1-9CFD-E7C16DA34238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7" creationId="{BDFC1252-C91C-B26A-CA38-0B7EA4F4715D}"/>
          </ac:spMkLst>
        </pc:spChg>
        <pc:spChg chg="add del mod ord">
          <ac:chgData name="Tang Bo" userId="332dbdf67b1791cd" providerId="LiveId" clId="{7917D0F3-665A-42B4-A461-BA4FD6D09CD8}" dt="2022-10-19T22:40:55.396" v="1038" actId="478"/>
          <ac:spMkLst>
            <pc:docMk/>
            <pc:sldMk cId="1123260638" sldId="256"/>
            <ac:spMk id="70" creationId="{3E394B76-5701-A172-8C48-AA67910FE255}"/>
          </ac:spMkLst>
        </pc:spChg>
        <pc:grpChg chg="add mod">
          <ac:chgData name="Tang Bo" userId="332dbdf67b1791cd" providerId="LiveId" clId="{7917D0F3-665A-42B4-A461-BA4FD6D09CD8}" dt="2022-10-19T20:44:36.219" v="70" actId="164"/>
          <ac:grpSpMkLst>
            <pc:docMk/>
            <pc:sldMk cId="1123260638" sldId="256"/>
            <ac:grpSpMk id="16" creationId="{AC14D562-12F2-89AB-301A-B4D38D163A1B}"/>
          </ac:grpSpMkLst>
        </pc:grpChg>
        <pc:grpChg chg="add del mod">
          <ac:chgData name="Tang Bo" userId="332dbdf67b1791cd" providerId="LiveId" clId="{7917D0F3-665A-42B4-A461-BA4FD6D09CD8}" dt="2022-10-19T20:52:03.577" v="224" actId="165"/>
          <ac:grpSpMkLst>
            <pc:docMk/>
            <pc:sldMk cId="1123260638" sldId="256"/>
            <ac:grpSpMk id="28" creationId="{F46ADF1A-E922-BEAC-A078-6A33FA2C6433}"/>
          </ac:grpSpMkLst>
        </pc:grpChg>
        <pc:grpChg chg="add mod topLvl">
          <ac:chgData name="Tang Bo" userId="332dbdf67b1791cd" providerId="LiveId" clId="{7917D0F3-665A-42B4-A461-BA4FD6D09CD8}" dt="2022-10-19T22:41:13.226" v="1040" actId="164"/>
          <ac:grpSpMkLst>
            <pc:docMk/>
            <pc:sldMk cId="1123260638" sldId="256"/>
            <ac:grpSpMk id="38" creationId="{E51D12E1-3D20-965A-4216-15719C570488}"/>
          </ac:grpSpMkLst>
        </pc:grpChg>
        <pc:grpChg chg="add mod">
          <ac:chgData name="Tang Bo" userId="332dbdf67b1791cd" providerId="LiveId" clId="{7917D0F3-665A-42B4-A461-BA4FD6D09CD8}" dt="2022-10-19T20:59:28.500" v="505" actId="164"/>
          <ac:grpSpMkLst>
            <pc:docMk/>
            <pc:sldMk cId="1123260638" sldId="256"/>
            <ac:grpSpMk id="41" creationId="{492170AB-D75F-C742-2419-739AAC591798}"/>
          </ac:grpSpMkLst>
        </pc:grpChg>
        <pc:grpChg chg="add mo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42" creationId="{6FA2BE27-7D22-D90A-9C90-DAAB99A716EA}"/>
          </ac:grpSpMkLst>
        </pc:grpChg>
        <pc:grpChg chg="add mod">
          <ac:chgData name="Tang Bo" userId="332dbdf67b1791cd" providerId="LiveId" clId="{7917D0F3-665A-42B4-A461-BA4FD6D09CD8}" dt="2022-10-19T20:59:36.457" v="508" actId="571"/>
          <ac:grpSpMkLst>
            <pc:docMk/>
            <pc:sldMk cId="1123260638" sldId="256"/>
            <ac:grpSpMk id="43" creationId="{324C807A-D73F-5C7A-9072-067C08A32B80}"/>
          </ac:grpSpMkLst>
        </pc:grpChg>
        <pc:grpChg chg="add mod">
          <ac:chgData name="Tang Bo" userId="332dbdf67b1791cd" providerId="LiveId" clId="{7917D0F3-665A-42B4-A461-BA4FD6D09CD8}" dt="2022-10-19T20:59:40.473" v="510" actId="571"/>
          <ac:grpSpMkLst>
            <pc:docMk/>
            <pc:sldMk cId="1123260638" sldId="256"/>
            <ac:grpSpMk id="47" creationId="{D516ACC3-037E-67B8-DD1E-E06F00FB5FE5}"/>
          </ac:grpSpMkLst>
        </pc:grpChg>
        <pc:grpChg chg="add mod or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52" creationId="{C8692160-1219-38B3-6C4B-CAE3EA28E951}"/>
          </ac:grpSpMkLst>
        </pc:grpChg>
        <pc:grpChg chg="add del mod ord">
          <ac:chgData name="Tang Bo" userId="332dbdf67b1791cd" providerId="LiveId" clId="{7917D0F3-665A-42B4-A461-BA4FD6D09CD8}" dt="2022-10-19T21:13:47.888" v="594" actId="165"/>
          <ac:grpSpMkLst>
            <pc:docMk/>
            <pc:sldMk cId="1123260638" sldId="256"/>
            <ac:grpSpMk id="53" creationId="{B096F200-76BA-8BDE-E1C5-BDEFE4198638}"/>
          </ac:grpSpMkLst>
        </pc:grpChg>
        <pc:grpChg chg="add mod ord topLvl">
          <ac:chgData name="Tang Bo" userId="332dbdf67b1791cd" providerId="LiveId" clId="{7917D0F3-665A-42B4-A461-BA4FD6D09CD8}" dt="2022-10-19T22:40:46.729" v="1025" actId="166"/>
          <ac:grpSpMkLst>
            <pc:docMk/>
            <pc:sldMk cId="1123260638" sldId="256"/>
            <ac:grpSpMk id="57" creationId="{FAA8E8C2-7A0E-8787-F90C-7058CB2EE49E}"/>
          </ac:grpSpMkLst>
        </pc:grpChg>
        <pc:grpChg chg="add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2" creationId="{4505692A-84BE-9DB4-0E0D-322D8A1C1102}"/>
          </ac:grpSpMkLst>
        </pc:grpChg>
        <pc:grpChg chg="add mod ord topLvl">
          <ac:chgData name="Tang Bo" userId="332dbdf67b1791cd" providerId="LiveId" clId="{7917D0F3-665A-42B4-A461-BA4FD6D09CD8}" dt="2022-10-19T22:41:30.006" v="1042" actId="167"/>
          <ac:grpSpMkLst>
            <pc:docMk/>
            <pc:sldMk cId="1123260638" sldId="256"/>
            <ac:grpSpMk id="63" creationId="{8A0CC048-EFDC-F676-CFDE-079D6014713A}"/>
          </ac:grpSpMkLst>
        </pc:grpChg>
        <pc:grpChg chg="add del mod ord topLvl">
          <ac:chgData name="Tang Bo" userId="332dbdf67b1791cd" providerId="LiveId" clId="{7917D0F3-665A-42B4-A461-BA4FD6D09CD8}" dt="2022-10-19T22:41:05.831" v="1039" actId="165"/>
          <ac:grpSpMkLst>
            <pc:docMk/>
            <pc:sldMk cId="1123260638" sldId="256"/>
            <ac:grpSpMk id="68" creationId="{99CEB8CA-66CE-F994-028F-7D47B0630B69}"/>
          </ac:grpSpMkLst>
        </pc:grpChg>
        <pc:grpChg chg="add del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9" creationId="{0CE88D3B-4BBE-EF70-7786-BBAD678ED25D}"/>
          </ac:grpSpMkLst>
        </pc:grpChg>
        <pc:grpChg chg="add mod ord">
          <ac:chgData name="Tang Bo" userId="332dbdf67b1791cd" providerId="LiveId" clId="{7917D0F3-665A-42B4-A461-BA4FD6D09CD8}" dt="2022-10-19T22:41:23.398" v="1041" actId="167"/>
          <ac:grpSpMkLst>
            <pc:docMk/>
            <pc:sldMk cId="1123260638" sldId="256"/>
            <ac:grpSpMk id="71" creationId="{31CB0407-18DA-571D-AD54-B1401F40F31E}"/>
          </ac:grpSpMkLst>
        </pc:grp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5" creationId="{D2E5564A-5F4D-68CA-2A8A-A60D761575D7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6" creationId="{F8C17D19-297C-FB6D-08F0-DF9C27112138}"/>
          </ac:cxnSpMkLst>
        </pc:cxnChg>
        <pc:cxnChg chg="add del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3" creationId="{F095E34D-F785-2275-34B1-302DF279041B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5" creationId="{8DFEA0E4-22C5-3B54-15ED-980CDE496A3E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9" creationId="{82705FA2-2FA0-7BD8-5213-8C17BCC67F04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3" creationId="{1DB9FC0B-8B0B-BB9D-D5E2-6699DC736D89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4" creationId="{9E2C2649-F733-3F3C-A278-C521EA30DA48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5" creationId="{962009D0-9CCB-B3AC-7C03-808306857E27}"/>
          </ac:cxnSpMkLst>
        </pc:cxnChg>
        <pc:cxnChg chg="add del mod">
          <ac:chgData name="Tang Bo" userId="332dbdf67b1791cd" providerId="LiveId" clId="{7917D0F3-665A-42B4-A461-BA4FD6D09CD8}" dt="2022-10-19T20:50:24.688" v="190" actId="478"/>
          <ac:cxnSpMkLst>
            <pc:docMk/>
            <pc:sldMk cId="1123260638" sldId="256"/>
            <ac:cxnSpMk id="27" creationId="{24963F34-499C-38FC-9A62-A11C07696D99}"/>
          </ac:cxnSpMkLst>
        </pc:cxnChg>
        <pc:cxnChg chg="add del">
          <ac:chgData name="Tang Bo" userId="332dbdf67b1791cd" providerId="LiveId" clId="{7917D0F3-665A-42B4-A461-BA4FD6D09CD8}" dt="2022-10-19T20:50:41.380" v="193" actId="11529"/>
          <ac:cxnSpMkLst>
            <pc:docMk/>
            <pc:sldMk cId="1123260638" sldId="256"/>
            <ac:cxnSpMk id="30" creationId="{095A330B-B541-07F8-DED0-3499B535C48A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2" creationId="{2EDB4F53-A707-C128-A7D1-73728B7F703D}"/>
          </ac:cxnSpMkLst>
        </pc:cxnChg>
        <pc:cxnChg chg="add del mod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36" creationId="{D262D405-CDC9-9797-AB61-F09DB90B856B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9" creationId="{4CCCADA3-1149-108A-9E88-1A47D8A534A0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40" creationId="{C0EE93CC-1731-9631-2933-F1E5D3CED370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4" creationId="{84F322E0-C6EC-843A-56D3-2C8FFE41CCCD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5" creationId="{678510E4-DCAA-AF5C-B94D-B921FA8F1BE1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6" creationId="{C9D76A5E-5817-23D3-8F39-59596AD19066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8" creationId="{C1F9F0F1-ABCC-B6DA-7C87-D72513B3D6CF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9" creationId="{4A071799-E246-3A3D-5186-ECE651ACABDB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50" creationId="{2DD4412D-491F-3504-BA80-259B9886DDCC}"/>
          </ac:cxnSpMkLst>
        </pc:cxnChg>
      </pc:sldChg>
      <pc:sldChg chg="addSp delSp modSp add mod">
        <pc:chgData name="Tang Bo" userId="332dbdf67b1791cd" providerId="LiveId" clId="{7917D0F3-665A-42B4-A461-BA4FD6D09CD8}" dt="2022-10-19T23:05:03.001" v="1133" actId="207"/>
        <pc:sldMkLst>
          <pc:docMk/>
          <pc:sldMk cId="1404667672" sldId="257"/>
        </pc:sldMkLst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7" creationId="{E9839FD4-6734-0A60-5E4A-F27E6FDC62CB}"/>
          </ac:spMkLst>
        </pc:spChg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8" creationId="{00EAA29C-841C-3393-91C5-B7FCEC31A040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6" creationId="{F06EE2F7-C9A8-71B5-5AE9-D0639D1C5DDC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7" creationId="{C569BA4D-197E-0451-3F17-C2AB15C53625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0" creationId="{539833F9-A672-475B-F0F7-9481D82DFFBA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1" creationId="{6BA08615-90C6-64ED-B62A-96E84C1C5AE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35" creationId="{17E7934E-4005-D50D-9F05-E416D59AF6E6}"/>
          </ac:spMkLst>
        </pc:spChg>
        <pc:spChg chg="mod">
          <ac:chgData name="Tang Bo" userId="332dbdf67b1791cd" providerId="LiveId" clId="{7917D0F3-665A-42B4-A461-BA4FD6D09CD8}" dt="2022-10-19T23:05:03.001" v="1133" actId="207"/>
          <ac:spMkLst>
            <pc:docMk/>
            <pc:sldMk cId="1404667672" sldId="257"/>
            <ac:spMk id="37" creationId="{908630BE-924D-7BD3-26F7-A58BCA2057C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3" creationId="{803399D7-8CA4-D3DC-DA20-EC2D7B3FE125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6" creationId="{A361EDBC-071D-6E36-C199-3B902B46BA54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8" creationId="{DD028092-1820-155D-BB12-671A7150F8B9}"/>
          </ac:spMkLst>
        </pc:spChg>
        <pc:spChg chg="add mod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53" creationId="{DA0AD749-B024-AF0B-7516-9C5876ED1528}"/>
          </ac:spMkLst>
        </pc:spChg>
        <pc:spChg chg="del mod">
          <ac:chgData name="Tang Bo" userId="332dbdf67b1791cd" providerId="LiveId" clId="{7917D0F3-665A-42B4-A461-BA4FD6D09CD8}" dt="2022-10-19T21:59:52.965" v="756" actId="478"/>
          <ac:spMkLst>
            <pc:docMk/>
            <pc:sldMk cId="1404667672" sldId="257"/>
            <ac:spMk id="54" creationId="{55D10616-AEB3-68D6-CD76-957DF4230B2E}"/>
          </ac:spMkLst>
        </pc:spChg>
        <pc:spChg chg="del mod">
          <ac:chgData name="Tang Bo" userId="332dbdf67b1791cd" providerId="LiveId" clId="{7917D0F3-665A-42B4-A461-BA4FD6D09CD8}" dt="2022-10-19T21:59:55.195" v="757" actId="478"/>
          <ac:spMkLst>
            <pc:docMk/>
            <pc:sldMk cId="1404667672" sldId="257"/>
            <ac:spMk id="55" creationId="{55E2CAD7-402A-4749-AC0B-24EF9E4A1A4D}"/>
          </ac:spMkLst>
        </pc:spChg>
        <pc:spChg chg="del mod">
          <ac:chgData name="Tang Bo" userId="332dbdf67b1791cd" providerId="LiveId" clId="{7917D0F3-665A-42B4-A461-BA4FD6D09CD8}" dt="2022-10-19T21:59:49.908" v="755" actId="478"/>
          <ac:spMkLst>
            <pc:docMk/>
            <pc:sldMk cId="1404667672" sldId="257"/>
            <ac:spMk id="56" creationId="{B842CDD9-4C72-85C1-27C3-E3B663C7A226}"/>
          </ac:spMkLst>
        </pc:spChg>
        <pc:spChg chg="add mod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64" creationId="{157FF4DC-3F2E-46B7-302A-973F48C250DF}"/>
          </ac:spMkLst>
        </pc:spChg>
        <pc:spChg chg="add mod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65" creationId="{AE7C4B31-FDA2-28A4-6327-6B2FCA6B533F}"/>
          </ac:spMkLst>
        </pc:spChg>
        <pc:spChg chg="add del mod">
          <ac:chgData name="Tang Bo" userId="332dbdf67b1791cd" providerId="LiveId" clId="{7917D0F3-665A-42B4-A461-BA4FD6D09CD8}" dt="2022-10-19T22:26:11.234" v="890" actId="478"/>
          <ac:spMkLst>
            <pc:docMk/>
            <pc:sldMk cId="1404667672" sldId="257"/>
            <ac:spMk id="70" creationId="{8DF7D854-3F7A-9E42-FE8E-EC1E5559A4A3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1" creationId="{A6297DAE-4590-03B1-BF0F-EFBAE94C0FDD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2" creationId="{F11C81FC-FB77-BE28-DF22-D9130D5BAEC1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9" creationId="{0F08DBC3-D41D-F83C-FA20-D6256E983830}"/>
          </ac:spMkLst>
        </pc:spChg>
        <pc:spChg chg="add mod">
          <ac:chgData name="Tang Bo" userId="332dbdf67b1791cd" providerId="LiveId" clId="{7917D0F3-665A-42B4-A461-BA4FD6D09CD8}" dt="2022-10-19T22:35:15.836" v="970" actId="164"/>
          <ac:spMkLst>
            <pc:docMk/>
            <pc:sldMk cId="1404667672" sldId="257"/>
            <ac:spMk id="80" creationId="{D64DE523-2D0F-5C1C-7BA3-4F1BC2057DF5}"/>
          </ac:spMkLst>
        </pc:spChg>
        <pc:spChg chg="add mod topLvl">
          <ac:chgData name="Tang Bo" userId="332dbdf67b1791cd" providerId="LiveId" clId="{7917D0F3-665A-42B4-A461-BA4FD6D09CD8}" dt="2022-10-19T22:35:48.830" v="977" actId="164"/>
          <ac:spMkLst>
            <pc:docMk/>
            <pc:sldMk cId="1404667672" sldId="257"/>
            <ac:spMk id="81" creationId="{CCCBDE62-6D59-398B-E41C-BFD9B03A444D}"/>
          </ac:spMkLst>
        </pc:spChg>
        <pc:spChg chg="add mod">
          <ac:chgData name="Tang Bo" userId="332dbdf67b1791cd" providerId="LiveId" clId="{7917D0F3-665A-42B4-A461-BA4FD6D09CD8}" dt="2022-10-19T22:35:27.682" v="973" actId="164"/>
          <ac:spMkLst>
            <pc:docMk/>
            <pc:sldMk cId="1404667672" sldId="257"/>
            <ac:spMk id="82" creationId="{D4EC595B-749B-550F-7493-BC733CBF1974}"/>
          </ac:spMkLst>
        </pc:spChg>
        <pc:spChg chg="add mod">
          <ac:chgData name="Tang Bo" userId="332dbdf67b1791cd" providerId="LiveId" clId="{7917D0F3-665A-42B4-A461-BA4FD6D09CD8}" dt="2022-10-19T22:35:53.631" v="978" actId="164"/>
          <ac:spMkLst>
            <pc:docMk/>
            <pc:sldMk cId="1404667672" sldId="257"/>
            <ac:spMk id="83" creationId="{4F510DBD-F583-BF22-6139-BCA2356627A1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3" creationId="{15395B2F-EFC9-54C5-9BCB-F9FBB9FCC23A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4" creationId="{0B649374-CB0A-86B4-2711-2A24A597B076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5" creationId="{B7ECD2E1-47D8-07AA-55BD-4B4A7DA07532}"/>
          </ac:spMkLst>
        </pc:spChg>
        <pc:grpChg chg="add del mod">
          <ac:chgData name="Tang Bo" userId="332dbdf67b1791cd" providerId="LiveId" clId="{7917D0F3-665A-42B4-A461-BA4FD6D09CD8}" dt="2022-10-19T22:24:17.848" v="864" actId="165"/>
          <ac:grpSpMkLst>
            <pc:docMk/>
            <pc:sldMk cId="1404667672" sldId="257"/>
            <ac:grpSpMk id="20" creationId="{4B82FD7D-B667-915C-64FC-7622667E4B7C}"/>
          </ac:grpSpMkLst>
        </pc:grpChg>
        <pc:grpChg chg="add del mod">
          <ac:chgData name="Tang Bo" userId="332dbdf67b1791cd" providerId="LiveId" clId="{7917D0F3-665A-42B4-A461-BA4FD6D09CD8}" dt="2022-10-19T22:24:13.341" v="863" actId="165"/>
          <ac:grpSpMkLst>
            <pc:docMk/>
            <pc:sldMk cId="1404667672" sldId="257"/>
            <ac:grpSpMk id="33" creationId="{45457BCE-FD91-4F00-35C5-2CA25C34DEE7}"/>
          </ac:grpSpMkLst>
        </pc:grpChg>
        <pc:grpChg chg="add del mod">
          <ac:chgData name="Tang Bo" userId="332dbdf67b1791cd" providerId="LiveId" clId="{7917D0F3-665A-42B4-A461-BA4FD6D09CD8}" dt="2022-10-19T22:24:22.461" v="865" actId="165"/>
          <ac:grpSpMkLst>
            <pc:docMk/>
            <pc:sldMk cId="1404667672" sldId="257"/>
            <ac:grpSpMk id="44" creationId="{040BF4EB-6C57-60F1-8854-9A66FF9C157A}"/>
          </ac:grpSpMkLst>
        </pc:grpChg>
        <pc:grpChg chg="add del mod">
          <ac:chgData name="Tang Bo" userId="332dbdf67b1791cd" providerId="LiveId" clId="{7917D0F3-665A-42B4-A461-BA4FD6D09CD8}" dt="2022-10-19T22:24:26.292" v="866" actId="165"/>
          <ac:grpSpMkLst>
            <pc:docMk/>
            <pc:sldMk cId="1404667672" sldId="257"/>
            <ac:grpSpMk id="49" creationId="{C2ABA1B7-0CE9-DBFF-1F16-947BF64AFEF1}"/>
          </ac:grpSpMkLst>
        </pc:grpChg>
        <pc:grpChg chg="add del mod">
          <ac:chgData name="Tang Bo" userId="332dbdf67b1791cd" providerId="LiveId" clId="{7917D0F3-665A-42B4-A461-BA4FD6D09CD8}" dt="2022-10-19T22:24:29.998" v="867" actId="165"/>
          <ac:grpSpMkLst>
            <pc:docMk/>
            <pc:sldMk cId="1404667672" sldId="257"/>
            <ac:grpSpMk id="50" creationId="{72E0F40C-6DE7-7B81-2872-5EB183C7957F}"/>
          </ac:grpSpMkLst>
        </pc:grpChg>
        <pc:grpChg chg="del">
          <ac:chgData name="Tang Bo" userId="332dbdf67b1791cd" providerId="LiveId" clId="{7917D0F3-665A-42B4-A461-BA4FD6D09CD8}" dt="2022-10-19T21:59:52.965" v="756" actId="478"/>
          <ac:grpSpMkLst>
            <pc:docMk/>
            <pc:sldMk cId="1404667672" sldId="257"/>
            <ac:grpSpMk id="57" creationId="{FAA8E8C2-7A0E-8787-F90C-7058CB2EE49E}"/>
          </ac:grpSpMkLst>
        </pc:grpChg>
        <pc:grpChg chg="mod">
          <ac:chgData name="Tang Bo" userId="332dbdf67b1791cd" providerId="LiveId" clId="{7917D0F3-665A-42B4-A461-BA4FD6D09CD8}" dt="2022-10-19T22:01:44.135" v="778" actId="688"/>
          <ac:grpSpMkLst>
            <pc:docMk/>
            <pc:sldMk cId="1404667672" sldId="257"/>
            <ac:grpSpMk id="69" creationId="{0CE88D3B-4BBE-EF70-7786-BBAD678ED25D}"/>
          </ac:grpSpMkLst>
        </pc:grpChg>
        <pc:grpChg chg="add mod">
          <ac:chgData name="Tang Bo" userId="332dbdf67b1791cd" providerId="LiveId" clId="{7917D0F3-665A-42B4-A461-BA4FD6D09CD8}" dt="2022-10-19T22:35:53.631" v="978" actId="164"/>
          <ac:grpSpMkLst>
            <pc:docMk/>
            <pc:sldMk cId="1404667672" sldId="257"/>
            <ac:grpSpMk id="73" creationId="{673AA2EF-D42E-7C35-4B99-BC62B8A09B84}"/>
          </ac:grpSpMkLst>
        </pc:grpChg>
        <pc:grpChg chg="add mod">
          <ac:chgData name="Tang Bo" userId="332dbdf67b1791cd" providerId="LiveId" clId="{7917D0F3-665A-42B4-A461-BA4FD6D09CD8}" dt="2022-10-19T22:35:15.836" v="970" actId="164"/>
          <ac:grpSpMkLst>
            <pc:docMk/>
            <pc:sldMk cId="1404667672" sldId="257"/>
            <ac:grpSpMk id="74" creationId="{1D492E2A-9DC3-F59A-07D7-478ED5E68E66}"/>
          </ac:grpSpMkLst>
        </pc:grpChg>
        <pc:grpChg chg="add mod">
          <ac:chgData name="Tang Bo" userId="332dbdf67b1791cd" providerId="LiveId" clId="{7917D0F3-665A-42B4-A461-BA4FD6D09CD8}" dt="2022-10-19T22:29:34.218" v="903" actId="164"/>
          <ac:grpSpMkLst>
            <pc:docMk/>
            <pc:sldMk cId="1404667672" sldId="257"/>
            <ac:grpSpMk id="75" creationId="{7679BD87-D483-092D-C7E5-30DBC37A7E7E}"/>
          </ac:grpSpMkLst>
        </pc:grpChg>
        <pc:grpChg chg="add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76" creationId="{10B6D584-61A9-8D7B-F130-51704EA4AE5E}"/>
          </ac:grpSpMkLst>
        </pc:grpChg>
        <pc:grpChg chg="add mod topLvl">
          <ac:chgData name="Tang Bo" userId="332dbdf67b1791cd" providerId="LiveId" clId="{7917D0F3-665A-42B4-A461-BA4FD6D09CD8}" dt="2022-10-19T22:35:48.830" v="977" actId="164"/>
          <ac:grpSpMkLst>
            <pc:docMk/>
            <pc:sldMk cId="1404667672" sldId="257"/>
            <ac:grpSpMk id="77" creationId="{1C477DAE-B3CA-AFCE-34E6-A5FA6E4781FF}"/>
          </ac:grpSpMkLst>
        </pc:grpChg>
        <pc:grpChg chg="add mod">
          <ac:chgData name="Tang Bo" userId="332dbdf67b1791cd" providerId="LiveId" clId="{7917D0F3-665A-42B4-A461-BA4FD6D09CD8}" dt="2022-10-19T22:35:27.682" v="973" actId="164"/>
          <ac:grpSpMkLst>
            <pc:docMk/>
            <pc:sldMk cId="1404667672" sldId="257"/>
            <ac:grpSpMk id="78" creationId="{36D10C1E-A556-CA16-10DF-E8E4A83398CA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4" creationId="{B1629AED-4633-15C6-26D6-DF29A5DEF979}"/>
          </ac:grpSpMkLst>
        </pc:grpChg>
        <pc:grpChg chg="add mod topLvl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5" creationId="{6BE3F5DD-0D98-4705-D26A-F9B7EB5D2CB2}"/>
          </ac:grpSpMkLst>
        </pc:grpChg>
        <pc:grpChg chg="add del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86" creationId="{F53D195D-882D-4CFD-312D-B64B137EF1F5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7" creationId="{3BD0FDBB-6F5C-69F8-C8E9-A579EF0B2E30}"/>
          </ac:grpSpMkLst>
        </pc:grpChg>
        <pc:grpChg chg="add mod">
          <ac:chgData name="Tang Bo" userId="332dbdf67b1791cd" providerId="LiveId" clId="{7917D0F3-665A-42B4-A461-BA4FD6D09CD8}" dt="2022-10-19T22:35:37.804" v="975" actId="164"/>
          <ac:grpSpMkLst>
            <pc:docMk/>
            <pc:sldMk cId="1404667672" sldId="257"/>
            <ac:grpSpMk id="88" creationId="{BA9867E5-34B8-E826-1CAA-7BF1AADD15E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9" creationId="{8F83C077-9A22-3F7F-9132-3C174A6F112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0" creationId="{DD52F99E-F6ED-976E-A3B2-43BE5826D888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1" creationId="{E3AC2295-1E7E-699D-7857-9DB48067DA75}"/>
          </ac:grpSpMkLst>
        </pc:grpChg>
        <pc:grpChg chg="add mod">
          <ac:chgData name="Tang Bo" userId="332dbdf67b1791cd" providerId="LiveId" clId="{7917D0F3-665A-42B4-A461-BA4FD6D09CD8}" dt="2022-10-19T22:36:33.823" v="982"/>
          <ac:grpSpMkLst>
            <pc:docMk/>
            <pc:sldMk cId="1404667672" sldId="257"/>
            <ac:grpSpMk id="92" creationId="{0FA52616-FD3D-33D0-AD87-1298E4A7A4DE}"/>
          </ac:grpSpMkLst>
        </pc:grp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3" creationId="{5B94A90B-96CE-FEA1-9506-9331984109CE}"/>
          </ac:cxnSpMkLst>
        </pc:cxn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4" creationId="{91141B6C-D4B9-DA40-4335-3ABEDC1960D1}"/>
          </ac:cxnSpMkLst>
        </pc:cxnChg>
        <pc:cxnChg chg="add del mod">
          <ac:chgData name="Tang Bo" userId="332dbdf67b1791cd" providerId="LiveId" clId="{7917D0F3-665A-42B4-A461-BA4FD6D09CD8}" dt="2022-10-19T21:52:54.658" v="677" actId="11529"/>
          <ac:cxnSpMkLst>
            <pc:docMk/>
            <pc:sldMk cId="1404667672" sldId="257"/>
            <ac:cxnSpMk id="8" creationId="{2D605107-42C1-AD0C-CF87-4F0743ADC6C0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1" creationId="{0FAD09D0-F508-A4D1-CE64-FDB7FCF5EEBC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2" creationId="{0E0FB33B-718F-0A4F-0728-1E289C530571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8" creationId="{1DA3EDA7-ECAE-7BFF-34CF-74D95EB3367C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9" creationId="{21F31D10-4F51-F5D9-8876-0D86BDD14FD3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34" creationId="{410D1CC4-8238-1E02-0991-524FAF02BBE6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1" creationId="{B15B55B6-2969-647C-70FB-51A8F276CAB5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5" creationId="{7DDD7B5C-C43A-8B44-9696-BC7B05F8AEF2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7" creationId="{FCC9BE40-98E3-CF3A-53D7-E0D03B9130E3}"/>
          </ac:cxnSpMkLst>
        </pc:cxnChg>
      </pc:sldChg>
      <pc:sldChg chg="addSp delSp modSp add del mod">
        <pc:chgData name="Tang Bo" userId="332dbdf67b1791cd" providerId="LiveId" clId="{7917D0F3-665A-42B4-A461-BA4FD6D09CD8}" dt="2022-10-19T22:32:41.881" v="919" actId="47"/>
        <pc:sldMkLst>
          <pc:docMk/>
          <pc:sldMk cId="280788377" sldId="258"/>
        </pc:sldMkLst>
        <pc:spChg chg="add del mod">
          <ac:chgData name="Tang Bo" userId="332dbdf67b1791cd" providerId="LiveId" clId="{7917D0F3-665A-42B4-A461-BA4FD6D09CD8}" dt="2022-10-19T22:32:22.878" v="917" actId="478"/>
          <ac:spMkLst>
            <pc:docMk/>
            <pc:sldMk cId="280788377" sldId="258"/>
            <ac:spMk id="2" creationId="{6AB11835-3027-C36C-07D7-F8134CA0BDB6}"/>
          </ac:spMkLst>
        </pc:spChg>
        <pc:grpChg chg="del">
          <ac:chgData name="Tang Bo" userId="332dbdf67b1791cd" providerId="LiveId" clId="{7917D0F3-665A-42B4-A461-BA4FD6D09CD8}" dt="2022-10-19T22:32:39.003" v="918" actId="478"/>
          <ac:grpSpMkLst>
            <pc:docMk/>
            <pc:sldMk cId="280788377" sldId="258"/>
            <ac:grpSpMk id="69" creationId="{0CE88D3B-4BBE-EF70-7786-BBAD678ED25D}"/>
          </ac:grpSpMkLst>
        </pc:grpChg>
      </pc:sldChg>
      <pc:sldChg chg="addSp delSp modSp add mod">
        <pc:chgData name="Tang Bo" userId="332dbdf67b1791cd" providerId="LiveId" clId="{7917D0F3-665A-42B4-A461-BA4FD6D09CD8}" dt="2022-10-19T23:05:11.574" v="1135" actId="207"/>
        <pc:sldMkLst>
          <pc:docMk/>
          <pc:sldMk cId="3685590988" sldId="258"/>
        </pc:sldMkLst>
        <pc:spChg chg="add del mod">
          <ac:chgData name="Tang Bo" userId="332dbdf67b1791cd" providerId="LiveId" clId="{7917D0F3-665A-42B4-A461-BA4FD6D09CD8}" dt="2022-10-19T23:04:33.054" v="1124" actId="478"/>
          <ac:spMkLst>
            <pc:docMk/>
            <pc:sldMk cId="3685590988" sldId="258"/>
            <ac:spMk id="7" creationId="{5E7D5E61-C11D-CBDE-62F3-60F62CB4E0C5}"/>
          </ac:spMkLst>
        </pc:spChg>
        <pc:spChg chg="add mod">
          <ac:chgData name="Tang Bo" userId="332dbdf67b1791cd" providerId="LiveId" clId="{7917D0F3-665A-42B4-A461-BA4FD6D09CD8}" dt="2022-10-19T22:49:16.857" v="1121" actId="164"/>
          <ac:spMkLst>
            <pc:docMk/>
            <pc:sldMk cId="3685590988" sldId="258"/>
            <ac:spMk id="16" creationId="{759B2AE1-2AA4-7147-0603-B288612A5C47}"/>
          </ac:spMkLst>
        </pc:spChg>
        <pc:spChg chg="add mod">
          <ac:chgData name="Tang Bo" userId="332dbdf67b1791cd" providerId="LiveId" clId="{7917D0F3-665A-42B4-A461-BA4FD6D09CD8}" dt="2022-10-19T22:49:21.997" v="1122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7917D0F3-665A-42B4-A461-BA4FD6D09CD8}" dt="2022-10-19T23:05:11.574" v="1135" actId="207"/>
          <ac:spMkLst>
            <pc:docMk/>
            <pc:sldMk cId="3685590988" sldId="258"/>
            <ac:spMk id="37" creationId="{908630BE-924D-7BD3-26F7-A58BCA2057CF}"/>
          </ac:spMkLst>
        </pc:spChg>
        <pc:grpChg chg="add del mod">
          <ac:chgData name="Tang Bo" userId="332dbdf67b1791cd" providerId="LiveId" clId="{7917D0F3-665A-42B4-A461-BA4FD6D09CD8}" dt="2022-10-19T23:04:33.054" v="1124" actId="478"/>
          <ac:grpSpMkLst>
            <pc:docMk/>
            <pc:sldMk cId="3685590988" sldId="258"/>
            <ac:grpSpMk id="8" creationId="{C847E7BA-7684-03C9-DBE2-00D7523B2187}"/>
          </ac:grpSpMkLst>
        </pc:grpChg>
        <pc:grpChg chg="add mod">
          <ac:chgData name="Tang Bo" userId="332dbdf67b1791cd" providerId="LiveId" clId="{7917D0F3-665A-42B4-A461-BA4FD6D09CD8}" dt="2022-10-19T22:49:21.997" v="1122" actId="164"/>
          <ac:grpSpMkLst>
            <pc:docMk/>
            <pc:sldMk cId="3685590988" sldId="258"/>
            <ac:grpSpMk id="18" creationId="{232F07CA-97CF-7CFF-62D5-F11D3975E1EC}"/>
          </ac:grpSpMkLst>
        </pc:grpChg>
        <pc:grpChg chg="add mod">
          <ac:chgData name="Tang Bo" userId="332dbdf67b1791cd" providerId="LiveId" clId="{7917D0F3-665A-42B4-A461-BA4FD6D09CD8}" dt="2022-10-19T23:04:37.116" v="1125" actId="1076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7917D0F3-665A-42B4-A461-BA4FD6D09CD8}" dt="2022-10-19T22:47:19.718" v="1094" actId="1076"/>
          <ac:grpSpMkLst>
            <pc:docMk/>
            <pc:sldMk cId="3685590988" sldId="258"/>
            <ac:grpSpMk id="63" creationId="{8A0CC048-EFDC-F676-CFDE-079D6014713A}"/>
          </ac:grpSpMkLst>
        </pc:grpChg>
        <pc:cxnChg chg="add mod ord">
          <ac:chgData name="Tang Bo" userId="332dbdf67b1791cd" providerId="LiveId" clId="{7917D0F3-665A-42B4-A461-BA4FD6D09CD8}" dt="2022-10-19T22:46:47.128" v="1087" actId="1076"/>
          <ac:cxnSpMkLst>
            <pc:docMk/>
            <pc:sldMk cId="3685590988" sldId="258"/>
            <ac:cxnSpMk id="3" creationId="{3DBCBA5A-F81B-2729-84E5-22929780275E}"/>
          </ac:cxnSpMkLst>
        </pc:cxnChg>
        <pc:cxnChg chg="add mod">
          <ac:chgData name="Tang Bo" userId="332dbdf67b1791cd" providerId="LiveId" clId="{7917D0F3-665A-42B4-A461-BA4FD6D09CD8}" dt="2022-10-19T22:49:33.736" v="1123" actId="14100"/>
          <ac:cxnSpMkLst>
            <pc:docMk/>
            <pc:sldMk cId="3685590988" sldId="258"/>
            <ac:cxnSpMk id="12" creationId="{8E37C6B3-BBCB-9518-D7A5-5716C9120F1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F8ED-F6E8-6D88-DA08-50CD2DF91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1881-FADD-A854-4D20-8762BD19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66E3-6CA6-7E26-0150-EC8B4102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E4E3-9124-35F6-C893-23CC4348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BC6F-AADB-00E0-8F00-790D3B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48F4-E8C5-14FA-E3A4-171FF35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6130-D1A4-071A-9BD3-B96C0447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F017-6D45-55EA-8DC9-0B74760F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8F29-E38D-055C-CEE7-E844F750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1731-2F1B-454C-A38C-FED765D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FE82B-290D-99AA-BFA5-B5135962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3504-DDEB-B27A-FAAE-0037A69E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5ED6-BE44-BBE4-CBDD-6E90B27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C6F3-6360-BBFD-B320-FF203D1D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5B2F-E0F9-A317-1C96-DD92F35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B2B-0416-A903-DD0A-4A7E5B5B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87EB-3397-0D51-21CE-C7FCE610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DEA8-53CF-EA8A-4369-6AE4E35D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170A-B1C6-99BD-6B42-15BD6A9E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CBF1-2606-3BCF-69A9-2B749E6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8606-3E35-F9A4-509E-8349179E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D8AE-29C4-47C8-46D1-4D6C0F9F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8FAA-5B6A-1AF2-753A-B0DE4B5F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A68A-A419-1933-0355-10C1129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4100-4A47-A895-0FCC-5599191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0413-A30C-124D-A8C7-03CA665A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7A7E-2C50-897A-A521-D7D211182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A4A1-AE25-37E9-7868-01203371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A70B8-BB87-5F2A-35EF-734A2155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DFD0-EEC6-5060-AC61-B8001850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64D55-8EB9-DA4F-382A-2332AA4A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8C6-98DF-96A8-3EA9-A6A4754D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45C5-F97F-0C24-D811-2287E031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C8BF-5B65-7ABB-9920-22A52C2D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CFDE-D3E1-5490-28D7-5227360E8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0C6AF-8EEF-24B5-4D42-18C411739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ACE72-02AA-3756-823A-CCCA0365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E3514-D411-F21F-4914-EC2E78E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B2D0-5C74-165E-7535-EE4490F8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B098-D67A-A9F1-5C9A-54F4B894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DDD6D-65C1-498C-73EF-CCED8D7E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9D0-94D0-72C0-7D7A-009C2B4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B3F6B-BFC5-F9E0-213B-F004D33C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C1A8-383F-FF60-D400-3113770D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B5D03-9C4B-7BCB-D66D-C49F53A1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C2F0-384E-401A-B5A5-D89507D5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3C61-DEBA-467A-8F42-3B610898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2034-DB83-9CD1-562B-BDA355AE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CF87-0CC5-A845-445F-C1EB2E3C5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D1DC-3BA4-7F2A-4E7A-308E45BD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06F9-E938-E933-84A9-9583627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6E46A-9387-DB3C-3C93-78D0B6D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E377-503E-F7DE-87EC-A827FAFD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AA585-A9AE-DB18-123B-AF1360B2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5C497-9B2E-107B-1D68-3229AC4F3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6BF7-DC39-F175-E19C-9249A84D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9E1B0-D26C-DDBC-D670-A36DBCD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5B5A-2F80-6229-F16B-46C3C83C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3A35C-1B58-F676-18FC-0A479150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F8C0-2B2F-6C2E-AE3C-266C6FC4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B433-81C9-DC0B-E8F2-4A3D241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F34-9AC4-45FB-A759-451273123E4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26F5-8882-25C2-0D6A-2515732FF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AAF3-66BF-B464-EC91-AC36DE92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A7C337-337E-56EF-EE1C-18715F0E8785}"/>
              </a:ext>
            </a:extLst>
          </p:cNvPr>
          <p:cNvGrpSpPr/>
          <p:nvPr/>
        </p:nvGrpSpPr>
        <p:grpSpPr>
          <a:xfrm>
            <a:off x="2783796" y="0"/>
            <a:ext cx="6270172" cy="6521507"/>
            <a:chOff x="2783796" y="0"/>
            <a:chExt cx="6270172" cy="65215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11631D-BD37-E64E-9222-019ADDEC8C76}"/>
                </a:ext>
              </a:extLst>
            </p:cNvPr>
            <p:cNvSpPr/>
            <p:nvPr/>
          </p:nvSpPr>
          <p:spPr>
            <a:xfrm>
              <a:off x="2783796" y="251335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98B19B-884F-1348-1C51-25C932FFAB74}"/>
                </a:ext>
              </a:extLst>
            </p:cNvPr>
            <p:cNvGrpSpPr/>
            <p:nvPr/>
          </p:nvGrpSpPr>
          <p:grpSpPr>
            <a:xfrm>
              <a:off x="3210124" y="0"/>
              <a:ext cx="5771752" cy="6087533"/>
              <a:chOff x="3210124" y="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3422059" y="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1CB0407-18DA-571D-AD54-B1401F40F31E}"/>
                  </a:ext>
                </a:extLst>
              </p:cNvPr>
              <p:cNvGrpSpPr/>
              <p:nvPr/>
            </p:nvGrpSpPr>
            <p:grpSpPr>
              <a:xfrm>
                <a:off x="3210124" y="348214"/>
                <a:ext cx="5771752" cy="5720619"/>
                <a:chOff x="3210124" y="348214"/>
                <a:chExt cx="5771752" cy="572061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3210124" y="68139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A8E8C2-7A0E-8787-F90C-7058CB2EE49E}"/>
                  </a:ext>
                </a:extLst>
              </p:cNvPr>
              <p:cNvGrpSpPr/>
              <p:nvPr/>
            </p:nvGrpSpPr>
            <p:grpSpPr>
              <a:xfrm>
                <a:off x="4767202" y="224635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5D10616-AEB3-68D6-CD76-957DF4230B2E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5E2CAD7-402A-4749-AC0B-24EF9E4A1A4D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842CDD9-4C72-85C1-27C3-E3B663C7A226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2326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9537373-2EEB-C314-BD04-7B498938CF15}"/>
              </a:ext>
            </a:extLst>
          </p:cNvPr>
          <p:cNvGrpSpPr/>
          <p:nvPr/>
        </p:nvGrpSpPr>
        <p:grpSpPr>
          <a:xfrm>
            <a:off x="2783796" y="0"/>
            <a:ext cx="6270172" cy="6527316"/>
            <a:chOff x="2783796" y="0"/>
            <a:chExt cx="6270172" cy="65273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0AC040-7E78-01ED-2092-891C7264B35C}"/>
                </a:ext>
              </a:extLst>
            </p:cNvPr>
            <p:cNvSpPr/>
            <p:nvPr/>
          </p:nvSpPr>
          <p:spPr>
            <a:xfrm>
              <a:off x="2783796" y="257144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A0CC048-EFDC-F676-CFDE-079D6014713A}"/>
                </a:ext>
              </a:extLst>
            </p:cNvPr>
            <p:cNvGrpSpPr/>
            <p:nvPr/>
          </p:nvGrpSpPr>
          <p:grpSpPr>
            <a:xfrm>
              <a:off x="3422059" y="0"/>
              <a:ext cx="5175504" cy="6087533"/>
              <a:chOff x="2602017" y="-369710"/>
              <a:chExt cx="5175504" cy="6087533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8692160-1219-38B3-6C4B-CAE3EA28E951}"/>
                  </a:ext>
                </a:extLst>
              </p:cNvPr>
              <p:cNvGrpSpPr/>
              <p:nvPr/>
            </p:nvGrpSpPr>
            <p:grpSpPr>
              <a:xfrm>
                <a:off x="4003439" y="1923571"/>
                <a:ext cx="2192681" cy="2194560"/>
                <a:chOff x="4003439" y="1923571"/>
                <a:chExt cx="2192681" cy="219456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>
                  <a:off x="4003439" y="1923571"/>
                  <a:ext cx="2190712" cy="219456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92D8E082-4DF6-20CB-0684-68A17512EF6A}"/>
                    </a:ext>
                  </a:extLst>
                </p:cNvPr>
                <p:cNvSpPr/>
                <p:nvPr/>
              </p:nvSpPr>
              <p:spPr>
                <a:xfrm rot="10800000">
                  <a:off x="5098840" y="1935872"/>
                  <a:ext cx="1097280" cy="109728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505692A-84BE-9DB4-0E0D-322D8A1C1102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FA2BE27-7D22-D90A-9C90-DAAB99A716EA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2EDB4F53-A707-C128-A7D1-73728B7F70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2789560" y="2674057"/>
                    <a:ext cx="6087533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CCCADA3-1149-108A-9E88-1A47D8A534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610337" y="3078224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C0EE93CC-1731-9631-2933-F1E5D3CED3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02017" y="1925159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≤3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209" r="-2674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333" r="-6667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444" r="-7778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1CB0407-18DA-571D-AD54-B1401F40F31E}"/>
                </a:ext>
              </a:extLst>
            </p:cNvPr>
            <p:cNvGrpSpPr/>
            <p:nvPr/>
          </p:nvGrpSpPr>
          <p:grpSpPr>
            <a:xfrm>
              <a:off x="3210124" y="348214"/>
              <a:ext cx="5771752" cy="5720619"/>
              <a:chOff x="3210124" y="348214"/>
              <a:chExt cx="5771752" cy="57206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51D12E1-3D20-965A-4216-15719C570488}"/>
                  </a:ext>
                </a:extLst>
              </p:cNvPr>
              <p:cNvGrpSpPr/>
              <p:nvPr/>
            </p:nvGrpSpPr>
            <p:grpSpPr>
              <a:xfrm>
                <a:off x="3210124" y="681394"/>
                <a:ext cx="5387439" cy="5387439"/>
                <a:chOff x="2390082" y="311684"/>
                <a:chExt cx="5387439" cy="5387439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D2E5564A-5F4D-68CA-2A8A-A60D761575D7}"/>
                    </a:ext>
                  </a:extLst>
                </p:cNvPr>
                <p:cNvCxnSpPr/>
                <p:nvPr/>
              </p:nvCxnSpPr>
              <p:spPr>
                <a:xfrm>
                  <a:off x="2390082" y="4128843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8C17D19-297C-FB6D-08F0-DF9C27112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300957" y="3005404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095E34D-F785-2275-34B1-302DF2790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5708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DFEA0E4-22C5-3B54-15ED-980CDE496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144621" y="4081727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2705FA2-2FA0-7BD8-5213-8C17BCC67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072113" y="4106695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DB9FC0B-8B0B-BB9D-D5E2-6699DC736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254900" y="4109344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E2C2649-F733-3F3C-A278-C521EA30D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3022520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62009D0-9CCB-B3AC-7C03-808306857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827898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262D405-CDC9-9797-AB61-F09DB90B8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6765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/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AA8E8C2-7A0E-8787-F90C-7058CB2EE49E}"/>
                </a:ext>
              </a:extLst>
            </p:cNvPr>
            <p:cNvGrpSpPr/>
            <p:nvPr/>
          </p:nvGrpSpPr>
          <p:grpSpPr>
            <a:xfrm>
              <a:off x="4767202" y="2246354"/>
              <a:ext cx="2302970" cy="2307194"/>
              <a:chOff x="3947160" y="1876644"/>
              <a:chExt cx="2302970" cy="2307194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5D10616-AEB3-68D6-CD76-957DF4230B2E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5E2CAD7-402A-4749-AC0B-24EF9E4A1A4D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842CDD9-4C72-85C1-27C3-E3B663C7A226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EE48AF-3D4A-DFC0-A4F5-B05F51766D9A}"/>
                </a:ext>
              </a:extLst>
            </p:cNvPr>
            <p:cNvGrpSpPr/>
            <p:nvPr/>
          </p:nvGrpSpPr>
          <p:grpSpPr>
            <a:xfrm>
              <a:off x="2813680" y="1712653"/>
              <a:ext cx="5991957" cy="1754499"/>
              <a:chOff x="3164730" y="1492552"/>
              <a:chExt cx="5991957" cy="175449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DBCBA5A-F81B-2729-84E5-229297802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4730" y="1492552"/>
                <a:ext cx="5991957" cy="1754499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32F07CA-97CF-7CFF-62D5-F11D3975E1EC}"/>
                  </a:ext>
                </a:extLst>
              </p:cNvPr>
              <p:cNvGrpSpPr/>
              <p:nvPr/>
            </p:nvGrpSpPr>
            <p:grpSpPr>
              <a:xfrm>
                <a:off x="6070271" y="1873042"/>
                <a:ext cx="133891" cy="477915"/>
                <a:chOff x="6070271" y="1873042"/>
                <a:chExt cx="133891" cy="477915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8E37C6B3-BBCB-9518-D7A5-5716C9120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70271" y="1873042"/>
                  <a:ext cx="133891" cy="474832"/>
                </a:xfrm>
                <a:prstGeom prst="straightConnector1">
                  <a:avLst/>
                </a:prstGeom>
                <a:ln w="952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L-Shape 15">
                  <a:extLst>
                    <a:ext uri="{FF2B5EF4-FFF2-40B4-BE49-F238E27FC236}">
                      <a16:creationId xmlns:a16="http://schemas.microsoft.com/office/drawing/2014/main" id="{759B2AE1-2AA4-7147-0603-B288612A5C47}"/>
                    </a:ext>
                  </a:extLst>
                </p:cNvPr>
                <p:cNvSpPr/>
                <p:nvPr/>
              </p:nvSpPr>
              <p:spPr>
                <a:xfrm rot="12013088">
                  <a:off x="6090424" y="2303695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Vector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651" r="-3876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559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17DADB5-0403-DD95-ADCC-DDD50E4CF6EC}"/>
              </a:ext>
            </a:extLst>
          </p:cNvPr>
          <p:cNvGrpSpPr/>
          <p:nvPr/>
        </p:nvGrpSpPr>
        <p:grpSpPr>
          <a:xfrm>
            <a:off x="2783796" y="0"/>
            <a:ext cx="6270172" cy="6527316"/>
            <a:chOff x="2783796" y="0"/>
            <a:chExt cx="6270172" cy="652731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A3244AC-29D0-A018-5F49-5F3841F313FC}"/>
                </a:ext>
              </a:extLst>
            </p:cNvPr>
            <p:cNvSpPr/>
            <p:nvPr/>
          </p:nvSpPr>
          <p:spPr>
            <a:xfrm>
              <a:off x="2783796" y="257144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0"/>
              <a:ext cx="5771752" cy="6087533"/>
              <a:chOff x="2390082" y="-36971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3AC2295-1E7E-699D-7857-9DB48067DA75}"/>
                </a:ext>
              </a:extLst>
            </p:cNvPr>
            <p:cNvGrpSpPr/>
            <p:nvPr/>
          </p:nvGrpSpPr>
          <p:grpSpPr>
            <a:xfrm>
              <a:off x="3655091" y="1463785"/>
              <a:ext cx="5000046" cy="3638259"/>
              <a:chOff x="3655091" y="1463785"/>
              <a:chExt cx="5000046" cy="3638259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B1629AED-4633-15C6-26D6-DF29A5DEF979}"/>
                  </a:ext>
                </a:extLst>
              </p:cNvPr>
              <p:cNvGrpSpPr/>
              <p:nvPr/>
            </p:nvGrpSpPr>
            <p:grpSpPr>
              <a:xfrm>
                <a:off x="5443300" y="1463785"/>
                <a:ext cx="1390124" cy="854603"/>
                <a:chOff x="5443300" y="1463785"/>
                <a:chExt cx="1390124" cy="854603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5815532" y="1693841"/>
                  <a:ext cx="599440" cy="624547"/>
                  <a:chOff x="5815532" y="1693841"/>
                  <a:chExt cx="599440" cy="624547"/>
                </a:xfrm>
              </p:grpSpPr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1DA3EDA7-ECAE-7BFF-34CF-74D95EB336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5903843" y="1693841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" name="L-Shape 30">
                    <a:extLst>
                      <a:ext uri="{FF2B5EF4-FFF2-40B4-BE49-F238E27FC236}">
                        <a16:creationId xmlns:a16="http://schemas.microsoft.com/office/drawing/2014/main" id="{6BA08615-90C6-64ED-B62A-96E84C1C5AE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51240" y="224461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5" name="Arc 64">
                    <a:extLst>
                      <a:ext uri="{FF2B5EF4-FFF2-40B4-BE49-F238E27FC236}">
                        <a16:creationId xmlns:a16="http://schemas.microsoft.com/office/drawing/2014/main" id="{AE7C4B31-FDA2-28A4-6327-6B2FCA6B533F}"/>
                      </a:ext>
                    </a:extLst>
                  </p:cNvPr>
                  <p:cNvSpPr/>
                  <p:nvPr/>
                </p:nvSpPr>
                <p:spPr>
                  <a:xfrm rot="20331111">
                    <a:off x="5912894" y="2142912"/>
                    <a:ext cx="88261" cy="96302"/>
                  </a:xfrm>
                  <a:prstGeom prst="arc">
                    <a:avLst>
                      <a:gd name="adj1" fmla="val 14614921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D64DE523-2D0F-5C1C-7BA3-4F1BC2057D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D64DE523-2D0F-5C1C-7BA3-4F1BC2057D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6BE3F5DD-0D98-4705-D26A-F9B7EB5D2CB2}"/>
                  </a:ext>
                </a:extLst>
              </p:cNvPr>
              <p:cNvGrpSpPr/>
              <p:nvPr/>
            </p:nvGrpSpPr>
            <p:grpSpPr>
              <a:xfrm>
                <a:off x="6929583" y="3078545"/>
                <a:ext cx="1725554" cy="398341"/>
                <a:chOff x="6929583" y="3078545"/>
                <a:chExt cx="1725554" cy="398341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9583" y="3192890"/>
                  <a:ext cx="684767" cy="283996"/>
                  <a:chOff x="6929583" y="3192890"/>
                  <a:chExt cx="684767" cy="283996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B15B55B6-2969-647C-70FB-51A8F276CA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30" y="3103341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L-Shape 42">
                    <a:extLst>
                      <a:ext uri="{FF2B5EF4-FFF2-40B4-BE49-F238E27FC236}">
                        <a16:creationId xmlns:a16="http://schemas.microsoft.com/office/drawing/2014/main" id="{803399D7-8CA4-D3DC-DA20-EC2D7B3FE12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21661" y="34128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1" name="Arc 70">
                    <a:extLst>
                      <a:ext uri="{FF2B5EF4-FFF2-40B4-BE49-F238E27FC236}">
                        <a16:creationId xmlns:a16="http://schemas.microsoft.com/office/drawing/2014/main" id="{A6297DAE-4590-03B1-BF0F-EFBAE94C0FDD}"/>
                      </a:ext>
                    </a:extLst>
                  </p:cNvPr>
                  <p:cNvSpPr/>
                  <p:nvPr/>
                </p:nvSpPr>
                <p:spPr>
                  <a:xfrm>
                    <a:off x="7128330" y="3305824"/>
                    <a:ext cx="45719" cy="17106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F08DBC3-D41D-F83C-FA20-D6256E9838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F08DBC3-D41D-F83C-FA20-D6256E9838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F83C077-9A22-3F7F-9132-3C174A6F112D}"/>
                  </a:ext>
                </a:extLst>
              </p:cNvPr>
              <p:cNvGrpSpPr/>
              <p:nvPr/>
            </p:nvGrpSpPr>
            <p:grpSpPr>
              <a:xfrm>
                <a:off x="6934547" y="4444550"/>
                <a:ext cx="1197777" cy="653442"/>
                <a:chOff x="6934547" y="4444550"/>
                <a:chExt cx="1197777" cy="653442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>
                  <a:off x="6934547" y="4444550"/>
                  <a:ext cx="679849" cy="653442"/>
                  <a:chOff x="6934547" y="4444550"/>
                  <a:chExt cx="679849" cy="653442"/>
                </a:xfrm>
              </p:grpSpPr>
              <p:cxnSp>
                <p:nvCxnSpPr>
                  <p:cNvPr id="45" name="Straight Arrow Connector 44">
                    <a:extLst>
                      <a:ext uri="{FF2B5EF4-FFF2-40B4-BE49-F238E27FC236}">
                        <a16:creationId xmlns:a16="http://schemas.microsoft.com/office/drawing/2014/main" id="{7DDD7B5C-C43A-8B44-9696-BC7B05F8AE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76" y="4198833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L-Shape 45">
                    <a:extLst>
                      <a:ext uri="{FF2B5EF4-FFF2-40B4-BE49-F238E27FC236}">
                        <a16:creationId xmlns:a16="http://schemas.microsoft.com/office/drawing/2014/main" id="{A361EDBC-071D-6E36-C199-3B902B46BA5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24557" y="444455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961757" y="4432569"/>
                    <a:ext cx="165524" cy="21994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CCCBDE62-6D59-398B-E41C-BFD9B03A44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48822" y="460839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CCCBDE62-6D59-398B-E41C-BFD9B03A44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48822" y="4608390"/>
                      <a:ext cx="1083502" cy="2616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3BD0FDBB-6F5C-69F8-C8E9-A579EF0B2E30}"/>
                  </a:ext>
                </a:extLst>
              </p:cNvPr>
              <p:cNvGrpSpPr/>
              <p:nvPr/>
            </p:nvGrpSpPr>
            <p:grpSpPr>
              <a:xfrm>
                <a:off x="3655091" y="4450405"/>
                <a:ext cx="1225350" cy="651639"/>
                <a:chOff x="3655091" y="4450405"/>
                <a:chExt cx="1225350" cy="651639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36D10C1E-A556-CA16-10DF-E8E4A83398CA}"/>
                    </a:ext>
                  </a:extLst>
                </p:cNvPr>
                <p:cNvGrpSpPr/>
                <p:nvPr/>
              </p:nvGrpSpPr>
              <p:grpSpPr>
                <a:xfrm>
                  <a:off x="4218454" y="4450405"/>
                  <a:ext cx="661987" cy="651639"/>
                  <a:chOff x="4218454" y="4450405"/>
                  <a:chExt cx="661987" cy="651639"/>
                </a:xfrm>
              </p:grpSpPr>
              <p:cxnSp>
                <p:nvCxnSpPr>
                  <p:cNvPr id="3" name="Straight Arrow Connector 2">
                    <a:extLst>
                      <a:ext uri="{FF2B5EF4-FFF2-40B4-BE49-F238E27FC236}">
                        <a16:creationId xmlns:a16="http://schemas.microsoft.com/office/drawing/2014/main" id="{5B94A90B-96CE-FEA1-9506-9331984109CE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91141B6C-D4B9-DA40-4335-3ABEDC1960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L-Shape 16">
                    <a:extLst>
                      <a:ext uri="{FF2B5EF4-FFF2-40B4-BE49-F238E27FC236}">
                        <a16:creationId xmlns:a16="http://schemas.microsoft.com/office/drawing/2014/main" id="{E9839FD4-6734-0A60-5E4A-F27E6FDC62C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L-Shape 17">
                    <a:extLst>
                      <a:ext uri="{FF2B5EF4-FFF2-40B4-BE49-F238E27FC236}">
                        <a16:creationId xmlns:a16="http://schemas.microsoft.com/office/drawing/2014/main" id="{00EAA29C-841C-3393-91C5-B7FCEC31A04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Arc 63">
                    <a:extLst>
                      <a:ext uri="{FF2B5EF4-FFF2-40B4-BE49-F238E27FC236}">
                        <a16:creationId xmlns:a16="http://schemas.microsoft.com/office/drawing/2014/main" id="{157FF4DC-3F2E-46B7-302A-973F48C250DF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3896" y="4455364"/>
                    <a:ext cx="136545" cy="14689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D4EC595B-749B-550F-7493-BC733CBF19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4672507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D4EC595B-749B-550F-7493-BC733CBF19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4672507"/>
                      <a:ext cx="1083502" cy="2616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DD52F99E-F6ED-976E-A3B2-43BE5826D888}"/>
                  </a:ext>
                </a:extLst>
              </p:cNvPr>
              <p:cNvGrpSpPr/>
              <p:nvPr/>
            </p:nvGrpSpPr>
            <p:grpSpPr>
              <a:xfrm>
                <a:off x="3729316" y="1698074"/>
                <a:ext cx="1137572" cy="695165"/>
                <a:chOff x="3729316" y="1698074"/>
                <a:chExt cx="1137572" cy="695165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4217257" y="1698074"/>
                  <a:ext cx="649631" cy="695165"/>
                  <a:chOff x="4217257" y="1698074"/>
                  <a:chExt cx="649631" cy="695165"/>
                </a:xfrm>
              </p:grpSpPr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0FAD09D0-F508-A4D1-CE64-FDB7FCF5EE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815775" y="1698074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L-Shape 25">
                    <a:extLst>
                      <a:ext uri="{FF2B5EF4-FFF2-40B4-BE49-F238E27FC236}">
                        <a16:creationId xmlns:a16="http://schemas.microsoft.com/office/drawing/2014/main" id="{F06EE2F7-C9A8-71B5-5AE9-D0639D1C5DD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21169" y="225049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667730" y="2232249"/>
                    <a:ext cx="204839" cy="11714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4F510DBD-F583-BF22-6139-BCA2356627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9316" y="1944695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4F510DBD-F583-BF22-6139-BCA2356627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9316" y="1944695"/>
                      <a:ext cx="1083502" cy="2616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24635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466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71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Bo</dc:creator>
  <cp:lastModifiedBy>Tang Bo</cp:lastModifiedBy>
  <cp:revision>1</cp:revision>
  <dcterms:created xsi:type="dcterms:W3CDTF">2022-10-19T20:38:54Z</dcterms:created>
  <dcterms:modified xsi:type="dcterms:W3CDTF">2022-10-20T01:52:52Z</dcterms:modified>
</cp:coreProperties>
</file>