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E75B6"/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539A-E269-44DA-A1B9-A99EF23689FD}" v="3" dt="2023-12-15T03:58:59.158"/>
    <p1510:client id="{7F87EACB-0BDE-4111-96DE-EF026F197568}" v="62" dt="2023-12-14T06:58:5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20:26:46.340" v="1381" actId="164"/>
      <pc:docMkLst>
        <pc:docMk/>
      </pc:docMkLst>
      <pc:sldChg chg="addSp delSp modSp new mod">
        <pc:chgData name="Bo Tang" userId="332dbdf67b1791cd" providerId="LiveId" clId="{C8C11DB5-6429-47E2-9486-DE0D046F27B6}" dt="2023-12-11T20:15:58.766" v="1348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20:14:50.807" v="1345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20:15:58.766" v="1348" actId="207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1T20:26:46.340" v="1381" actId="164"/>
        <pc:sldMkLst>
          <pc:docMk/>
          <pc:sldMk cId="462539780" sldId="263"/>
        </pc:sldMkLst>
        <pc:spChg chg="add mod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3" creationId="{C4C808D5-818B-B19F-2318-489C70FE3A0A}"/>
          </ac:spMkLst>
        </pc:spChg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1T20:24:35.948" v="1357" actId="165"/>
          <ac:spMkLst>
            <pc:docMk/>
            <pc:sldMk cId="462539780" sldId="263"/>
            <ac:spMk id="152" creationId="{D5A92554-50EF-2C6B-6370-BD9ADE613A20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1T20:24:28.858" v="1356" actId="165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0" creationId="{FF2E7E98-DAE4-8EDF-8E56-99DF197308B3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1" creationId="{83848072-DF84-9886-3546-B9EE156CB858}"/>
          </ac:spMkLst>
        </pc:spChg>
        <pc:spChg chg="add mod or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2" creationId="{1F4FF2A7-610A-A91B-4561-FD89C807F92F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66" creationId="{6F312D3D-95F4-F0D6-7F4F-E3AED6CB554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0" creationId="{FA1CDFD6-D294-AF1E-AA4D-5FB1945C2171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3" creationId="{87A9A2EF-F1A4-DEE6-AE5A-68FA4FA26B49}"/>
          </ac:spMkLst>
        </pc:spChg>
        <pc:spChg chg="add mod topLvl">
          <ac:chgData name="Bo Tang" userId="332dbdf67b1791cd" providerId="LiveId" clId="{C8C11DB5-6429-47E2-9486-DE0D046F27B6}" dt="2023-12-11T20:26:40.911" v="1380" actId="164"/>
          <ac:spMkLst>
            <pc:docMk/>
            <pc:sldMk cId="462539780" sldId="263"/>
            <ac:spMk id="174" creationId="{66BFFEF9-0270-D6FB-3FC5-3645842E3FFE}"/>
          </ac:spMkLst>
        </pc:spChg>
        <pc:spChg chg="add mod topLvl">
          <ac:chgData name="Bo Tang" userId="332dbdf67b1791cd" providerId="LiveId" clId="{C8C11DB5-6429-47E2-9486-DE0D046F27B6}" dt="2023-12-11T20:26:10.150" v="1376" actId="164"/>
          <ac:spMkLst>
            <pc:docMk/>
            <pc:sldMk cId="462539780" sldId="263"/>
            <ac:spMk id="175" creationId="{20BDA6F3-17D4-B751-C268-4265F9329658}"/>
          </ac:spMkLst>
        </pc:s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4" creationId="{6F95B3E2-44A3-5FC7-7A38-8FD7CE62B0EB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6" creationId="{01EB5227-C01E-12D9-D11D-AD3FC413D0A8}"/>
          </ac:grpSpMkLst>
        </pc:grpChg>
        <pc:grpChg chg="add mod">
          <ac:chgData name="Bo Tang" userId="332dbdf67b1791cd" providerId="LiveId" clId="{C8C11DB5-6429-47E2-9486-DE0D046F27B6}" dt="2023-12-11T20:26:46.340" v="1381" actId="164"/>
          <ac:grpSpMkLst>
            <pc:docMk/>
            <pc:sldMk cId="462539780" sldId="263"/>
            <ac:grpSpMk id="17" creationId="{15873DB0-B90D-C8E4-6703-D5DD729CAFA7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44" creationId="{0640A3EE-3A8A-4DD6-7EF3-EBDF0ECE26B6}"/>
          </ac:grpSpMkLst>
        </pc:grpChg>
        <pc:grpChg chg="add mod topLvl">
          <ac:chgData name="Bo Tang" userId="332dbdf67b1791cd" providerId="LiveId" clId="{C8C11DB5-6429-47E2-9486-DE0D046F27B6}" dt="2023-12-11T20:26:10.150" v="1376" actId="164"/>
          <ac:grpSpMkLst>
            <pc:docMk/>
            <pc:sldMk cId="462539780" sldId="263"/>
            <ac:grpSpMk id="155" creationId="{051AD975-782C-F112-5D2B-B8AD07E46760}"/>
          </ac:grpSpMkLst>
        </pc:grpChg>
        <pc:grpChg chg="add del mod topLvl">
          <ac:chgData name="Bo Tang" userId="332dbdf67b1791cd" providerId="LiveId" clId="{C8C11DB5-6429-47E2-9486-DE0D046F27B6}" dt="2023-12-11T20:24:35.948" v="1357" actId="165"/>
          <ac:grpSpMkLst>
            <pc:docMk/>
            <pc:sldMk cId="462539780" sldId="263"/>
            <ac:grpSpMk id="163" creationId="{61F6B83E-1DA5-14F0-9540-2F60F2C4BE03}"/>
          </ac:grpSpMkLst>
        </pc:grpChg>
        <pc:grpChg chg="add mod topLvl">
          <ac:chgData name="Bo Tang" userId="332dbdf67b1791cd" providerId="LiveId" clId="{C8C11DB5-6429-47E2-9486-DE0D046F27B6}" dt="2023-12-11T20:26:40.911" v="1380" actId="164"/>
          <ac:grpSpMkLst>
            <pc:docMk/>
            <pc:sldMk cId="462539780" sldId="263"/>
            <ac:grpSpMk id="164" creationId="{3F2C043B-A2BD-11F2-A197-97C64EB46EF5}"/>
          </ac:grpSpMkLst>
        </pc:grpChg>
        <pc:grpChg chg="add del mod topLvl">
          <ac:chgData name="Bo Tang" userId="332dbdf67b1791cd" providerId="LiveId" clId="{C8C11DB5-6429-47E2-9486-DE0D046F27B6}" dt="2023-12-11T20:24:28.858" v="1356" actId="165"/>
          <ac:grpSpMkLst>
            <pc:docMk/>
            <pc:sldMk cId="462539780" sldId="263"/>
            <ac:grpSpMk id="165" creationId="{7954E5DB-B94A-293F-97E1-12021E484208}"/>
          </ac:grpSpMkLst>
        </pc:grpChg>
        <pc:grpChg chg="add del mod">
          <ac:chgData name="Bo Tang" userId="332dbdf67b1791cd" providerId="LiveId" clId="{C8C11DB5-6429-47E2-9486-DE0D046F27B6}" dt="2023-12-11T20:24:20.369" v="1355" actId="165"/>
          <ac:grpSpMkLst>
            <pc:docMk/>
            <pc:sldMk cId="462539780" sldId="263"/>
            <ac:grpSpMk id="176" creationId="{E2E1FD5E-AC5D-4C0B-676F-C50D2CFBC3BE}"/>
          </ac:grpSpMkLst>
        </pc:grpChg>
        <pc:cxnChg chg="add mod ord">
          <ac:chgData name="Bo Tang" userId="332dbdf67b1791cd" providerId="LiveId" clId="{C8C11DB5-6429-47E2-9486-DE0D046F27B6}" dt="2023-12-11T20:26:10.150" v="1376" actId="164"/>
          <ac:cxnSpMkLst>
            <pc:docMk/>
            <pc:sldMk cId="462539780" sldId="263"/>
            <ac:cxnSpMk id="2" creationId="{B1C7E580-247D-7202-D932-4511149BB0A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1T20:24:28.858" v="1356" actId="165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1T20:24:35.948" v="1357" actId="165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20:15:03.198" v="1347" actId="113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add del mod">
          <ac:chgData name="Bo Tang" userId="332dbdf67b1791cd" providerId="LiveId" clId="{C8C11DB5-6429-47E2-9486-DE0D046F27B6}" dt="2023-12-11T20:07:03.700" v="1318" actId="478"/>
          <ac:spMkLst>
            <pc:docMk/>
            <pc:sldMk cId="1596987806" sldId="264"/>
            <ac:spMk id="2" creationId="{C6B6BB22-AA31-2AEF-3D7C-52F5E9B98D20}"/>
          </ac:spMkLst>
        </pc:spChg>
        <pc:spChg chg="add del mod">
          <ac:chgData name="Bo Tang" userId="332dbdf67b1791cd" providerId="LiveId" clId="{C8C11DB5-6429-47E2-9486-DE0D046F27B6}" dt="2023-12-11T20:07:07.169" v="1319" actId="478"/>
          <ac:spMkLst>
            <pc:docMk/>
            <pc:sldMk cId="1596987806" sldId="264"/>
            <ac:spMk id="3" creationId="{AA683AAD-141C-31AB-BF66-6E83AEFBC618}"/>
          </ac:spMkLst>
        </pc:spChg>
        <pc:spChg chg="add del mod">
          <ac:chgData name="Bo Tang" userId="332dbdf67b1791cd" providerId="LiveId" clId="{C8C11DB5-6429-47E2-9486-DE0D046F27B6}" dt="2023-12-11T20:07:01.387" v="1317" actId="478"/>
          <ac:spMkLst>
            <pc:docMk/>
            <pc:sldMk cId="1596987806" sldId="264"/>
            <ac:spMk id="4" creationId="{BA946441-EBA8-6FEC-936E-5380AC307A23}"/>
          </ac:spMkLst>
        </pc:spChg>
        <pc:spChg chg="add del mod">
          <ac:chgData name="Bo Tang" userId="332dbdf67b1791cd" providerId="LiveId" clId="{C8C11DB5-6429-47E2-9486-DE0D046F27B6}" dt="2023-12-11T20:06:57.401" v="1316" actId="478"/>
          <ac:spMkLst>
            <pc:docMk/>
            <pc:sldMk cId="1596987806" sldId="264"/>
            <ac:spMk id="5" creationId="{6F7D4354-B29E-2EE4-63EA-A04C7614697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20:07:30.914" v="1323" actId="1076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del mod">
          <ac:chgData name="Bo Tang" userId="332dbdf67b1791cd" providerId="LiveId" clId="{C8C11DB5-6429-47E2-9486-DE0D046F27B6}" dt="2023-12-11T20:01:57.135" v="1289" actId="478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del mod">
          <ac:chgData name="Bo Tang" userId="332dbdf67b1791cd" providerId="LiveId" clId="{C8C11DB5-6429-47E2-9486-DE0D046F27B6}" dt="2023-12-11T20:01:53.776" v="1288" actId="478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20:08:15.524" v="1334" actId="1076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20:15:03.198" v="1347" actId="113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20:15:00.319" v="1346" actId="113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del mod">
          <ac:chgData name="Bo Tang" userId="332dbdf67b1791cd" providerId="LiveId" clId="{C8C11DB5-6429-47E2-9486-DE0D046F27B6}" dt="2023-12-11T20:01:51.535" v="1287" actId="478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del mod">
          <ac:chgData name="Bo Tang" userId="332dbdf67b1791cd" providerId="LiveId" clId="{C8C11DB5-6429-47E2-9486-DE0D046F27B6}" dt="2023-12-11T20:01:49.976" v="1286" actId="478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20:07:22.673" v="1321" actId="14100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20:08:15.524" v="1334" actId="1076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1AC0539A-E269-44DA-A1B9-A99EF23689FD}"/>
    <pc:docChg chg="undo custSel modSld">
      <pc:chgData name="Bo Tang" userId="332dbdf67b1791cd" providerId="LiveId" clId="{1AC0539A-E269-44DA-A1B9-A99EF23689FD}" dt="2023-12-15T03:58:59.158" v="19" actId="20577"/>
      <pc:docMkLst>
        <pc:docMk/>
      </pc:docMkLst>
      <pc:sldChg chg="modSp mod">
        <pc:chgData name="Bo Tang" userId="332dbdf67b1791cd" providerId="LiveId" clId="{1AC0539A-E269-44DA-A1B9-A99EF23689FD}" dt="2023-12-15T03:58:59.158" v="19" actId="20577"/>
        <pc:sldMkLst>
          <pc:docMk/>
          <pc:sldMk cId="2420384765" sldId="262"/>
        </pc:sldMkLst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19" creationId="{C5BB213D-5782-897C-2E15-8D12B38DEB57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23" creationId="{6AE324D1-8F33-7A2E-977E-2A1DCDE0CDE5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27" creationId="{E606EE54-D7BF-5C48-83C8-3AC8C8D6B8A0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28" creationId="{9F5D34C1-718A-9490-7697-1B30D41DBCEC}"/>
          </ac:spMkLst>
        </pc:spChg>
        <pc:spChg chg="mod">
          <ac:chgData name="Bo Tang" userId="332dbdf67b1791cd" providerId="LiveId" clId="{1AC0539A-E269-44DA-A1B9-A99EF23689FD}" dt="2023-12-15T03:58:59.158" v="19" actId="20577"/>
          <ac:spMkLst>
            <pc:docMk/>
            <pc:sldMk cId="2420384765" sldId="262"/>
            <ac:spMk id="30" creationId="{60E8788D-2985-8728-A722-CC5F63AF75AE}"/>
          </ac:spMkLst>
        </pc:spChg>
        <pc:grpChg chg="mod">
          <ac:chgData name="Bo Tang" userId="332dbdf67b1791cd" providerId="LiveId" clId="{1AC0539A-E269-44DA-A1B9-A99EF23689FD}" dt="2023-12-15T03:58:59.158" v="19" actId="20577"/>
          <ac:grpSpMkLst>
            <pc:docMk/>
            <pc:sldMk cId="2420384765" sldId="262"/>
            <ac:grpSpMk id="4" creationId="{ADCC9D84-E77A-7D4D-362B-E4B8E394771F}"/>
          </ac:grpSpMkLst>
        </pc:grpChg>
        <pc:grpChg chg="mod">
          <ac:chgData name="Bo Tang" userId="332dbdf67b1791cd" providerId="LiveId" clId="{1AC0539A-E269-44DA-A1B9-A99EF23689FD}" dt="2023-12-15T03:58:59.158" v="19" actId="20577"/>
          <ac:grpSpMkLst>
            <pc:docMk/>
            <pc:sldMk cId="2420384765" sldId="262"/>
            <ac:grpSpMk id="31" creationId="{DD6BBA6F-053E-FF43-6461-770A2500280A}"/>
          </ac:grpSpMkLst>
        </pc:grp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20" creationId="{14FF1FED-0FD9-DE28-19D2-E7F63F7DF56C}"/>
          </ac:cxnSpMkLst>
        </pc:cxnChg>
        <pc:cxnChg chg="mod">
          <ac:chgData name="Bo Tang" userId="332dbdf67b1791cd" providerId="LiveId" clId="{1AC0539A-E269-44DA-A1B9-A99EF23689FD}" dt="2023-12-15T03:58:59.158" v="19" actId="20577"/>
          <ac:cxnSpMkLst>
            <pc:docMk/>
            <pc:sldMk cId="2420384765" sldId="262"/>
            <ac:cxnSpMk id="21" creationId="{5C8B1BDA-F6D5-D12C-21C3-39F6EA9F2133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  <pc:docChgLst>
    <pc:chgData name="Bo Tang" userId="332dbdf67b1791cd" providerId="LiveId" clId="{7F87EACB-0BDE-4111-96DE-EF026F197568}"/>
    <pc:docChg chg="undo custSel modSld">
      <pc:chgData name="Bo Tang" userId="332dbdf67b1791cd" providerId="LiveId" clId="{7F87EACB-0BDE-4111-96DE-EF026F197568}" dt="2023-12-14T06:58:53.471" v="138" actId="207"/>
      <pc:docMkLst>
        <pc:docMk/>
      </pc:docMkLst>
      <pc:sldChg chg="addSp delSp modSp mod">
        <pc:chgData name="Bo Tang" userId="332dbdf67b1791cd" providerId="LiveId" clId="{7F87EACB-0BDE-4111-96DE-EF026F197568}" dt="2023-12-14T06:58:53.471" v="138" actId="207"/>
        <pc:sldMkLst>
          <pc:docMk/>
          <pc:sldMk cId="2420384765" sldId="262"/>
        </pc:sldMkLst>
        <pc:spChg chg="del mod">
          <ac:chgData name="Bo Tang" userId="332dbdf67b1791cd" providerId="LiveId" clId="{7F87EACB-0BDE-4111-96DE-EF026F197568}" dt="2023-12-14T06:45:52.441" v="23" actId="478"/>
          <ac:spMkLst>
            <pc:docMk/>
            <pc:sldMk cId="2420384765" sldId="262"/>
            <ac:spMk id="7" creationId="{713C699A-4726-DEB7-AA74-3228864B515A}"/>
          </ac:spMkLst>
        </pc:spChg>
        <pc:spChg chg="mod topLvl">
          <ac:chgData name="Bo Tang" userId="332dbdf67b1791cd" providerId="LiveId" clId="{7F87EACB-0BDE-4111-96DE-EF026F197568}" dt="2023-12-14T06:53:26.888" v="133" actId="164"/>
          <ac:spMkLst>
            <pc:docMk/>
            <pc:sldMk cId="2420384765" sldId="262"/>
            <ac:spMk id="8" creationId="{C96C2CF4-4CF9-F2E7-D522-C4BED4AB2AF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9" creationId="{4BCA788C-FC79-F34D-54AA-3DF02F1B271B}"/>
          </ac:spMkLst>
        </pc:spChg>
        <pc:spChg chg="mod">
          <ac:chgData name="Bo Tang" userId="332dbdf67b1791cd" providerId="LiveId" clId="{7F87EACB-0BDE-4111-96DE-EF026F197568}" dt="2023-12-14T06:49:29.160" v="85" actId="14100"/>
          <ac:spMkLst>
            <pc:docMk/>
            <pc:sldMk cId="2420384765" sldId="262"/>
            <ac:spMk id="10" creationId="{336E2695-9F9B-C66A-8C5F-CE27CC3789D7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1" creationId="{301AB027-AD9F-19FD-8447-DCFFC881BEFF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4" creationId="{504C6314-6CA7-F417-AE63-508583769CBD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5" creationId="{5EEA1755-21BB-5751-4615-2BEEE0E0224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6" creationId="{7120C6E4-AB80-4ED4-1BEA-F0ECF0C9FDFE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8" creationId="{BB4F17C4-FBC1-C3CE-0C89-8B8BE2C3E0C5}"/>
          </ac:spMkLst>
        </pc:spChg>
        <pc:spChg chg="mod">
          <ac:chgData name="Bo Tang" userId="332dbdf67b1791cd" providerId="LiveId" clId="{7F87EACB-0BDE-4111-96DE-EF026F197568}" dt="2023-12-14T06:46:00.255" v="25" actId="165"/>
          <ac:spMkLst>
            <pc:docMk/>
            <pc:sldMk cId="2420384765" sldId="262"/>
            <ac:spMk id="19" creationId="{C5BB213D-5782-897C-2E15-8D12B38DEB57}"/>
          </ac:spMkLst>
        </pc:spChg>
        <pc:spChg chg="add mod">
          <ac:chgData name="Bo Tang" userId="332dbdf67b1791cd" providerId="LiveId" clId="{7F87EACB-0BDE-4111-96DE-EF026F197568}" dt="2023-12-14T06:58:49.968" v="137" actId="207"/>
          <ac:spMkLst>
            <pc:docMk/>
            <pc:sldMk cId="2420384765" sldId="262"/>
            <ac:spMk id="23" creationId="{6AE324D1-8F33-7A2E-977E-2A1DCDE0CDE5}"/>
          </ac:spMkLst>
        </pc:spChg>
        <pc:spChg chg="add mod">
          <ac:chgData name="Bo Tang" userId="332dbdf67b1791cd" providerId="LiveId" clId="{7F87EACB-0BDE-4111-96DE-EF026F197568}" dt="2023-12-14T06:58:37.797" v="135" actId="208"/>
          <ac:spMkLst>
            <pc:docMk/>
            <pc:sldMk cId="2420384765" sldId="262"/>
            <ac:spMk id="27" creationId="{E606EE54-D7BF-5C48-83C8-3AC8C8D6B8A0}"/>
          </ac:spMkLst>
        </pc:spChg>
        <pc:spChg chg="add mod">
          <ac:chgData name="Bo Tang" userId="332dbdf67b1791cd" providerId="LiveId" clId="{7F87EACB-0BDE-4111-96DE-EF026F197568}" dt="2023-12-14T06:58:53.471" v="138" actId="207"/>
          <ac:spMkLst>
            <pc:docMk/>
            <pc:sldMk cId="2420384765" sldId="262"/>
            <ac:spMk id="28" creationId="{9F5D34C1-718A-9490-7697-1B30D41DBCEC}"/>
          </ac:spMkLst>
        </pc:spChg>
        <pc:spChg chg="add mod">
          <ac:chgData name="Bo Tang" userId="332dbdf67b1791cd" providerId="LiveId" clId="{7F87EACB-0BDE-4111-96DE-EF026F197568}" dt="2023-12-14T06:58:46.348" v="136" actId="207"/>
          <ac:spMkLst>
            <pc:docMk/>
            <pc:sldMk cId="2420384765" sldId="262"/>
            <ac:spMk id="30" creationId="{60E8788D-2985-8728-A722-CC5F63AF75AE}"/>
          </ac:spMkLst>
        </pc:spChg>
        <pc:spChg chg="mod">
          <ac:chgData name="Bo Tang" userId="332dbdf67b1791cd" providerId="LiveId" clId="{7F87EACB-0BDE-4111-96DE-EF026F197568}" dt="2023-12-14T06:36:41.462" v="4" actId="1076"/>
          <ac:spMkLst>
            <pc:docMk/>
            <pc:sldMk cId="2420384765" sldId="262"/>
            <ac:spMk id="129" creationId="{175F731C-5AFB-578E-DC5F-C0EFB0B5331A}"/>
          </ac:spMkLst>
        </pc:spChg>
        <pc:grpChg chg="add del mod">
          <ac:chgData name="Bo Tang" userId="332dbdf67b1791cd" providerId="LiveId" clId="{7F87EACB-0BDE-4111-96DE-EF026F197568}" dt="2023-12-14T06:46:00.255" v="25" actId="165"/>
          <ac:grpSpMkLst>
            <pc:docMk/>
            <pc:sldMk cId="2420384765" sldId="262"/>
            <ac:grpSpMk id="3" creationId="{E74F7D4E-A220-6700-AE2C-5D3DC6A4E31B}"/>
          </ac:grpSpMkLst>
        </pc:grpChg>
        <pc:grpChg chg="mod topLvl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4" creationId="{ADCC9D84-E77A-7D4D-362B-E4B8E394771F}"/>
          </ac:grpSpMkLst>
        </pc:grpChg>
        <pc:grpChg chg="add mod">
          <ac:chgData name="Bo Tang" userId="332dbdf67b1791cd" providerId="LiveId" clId="{7F87EACB-0BDE-4111-96DE-EF026F197568}" dt="2023-12-14T06:53:26.888" v="133" actId="164"/>
          <ac:grpSpMkLst>
            <pc:docMk/>
            <pc:sldMk cId="2420384765" sldId="262"/>
            <ac:grpSpMk id="31" creationId="{DD6BBA6F-053E-FF43-6461-770A2500280A}"/>
          </ac:grpSpMkLst>
        </pc:grpChg>
        <pc:grpChg chg="mod">
          <ac:chgData name="Bo Tang" userId="332dbdf67b1791cd" providerId="LiveId" clId="{7F87EACB-0BDE-4111-96DE-EF026F197568}" dt="2023-12-14T06:45:38.753" v="19" actId="1076"/>
          <ac:grpSpMkLst>
            <pc:docMk/>
            <pc:sldMk cId="2420384765" sldId="262"/>
            <ac:grpSpMk id="164" creationId="{0009057E-A4B7-62EF-73AF-5D6B34057DDD}"/>
          </ac:grpSpMkLst>
        </pc:grpChg>
        <pc:cxnChg chg="del mod">
          <ac:chgData name="Bo Tang" userId="332dbdf67b1791cd" providerId="LiveId" clId="{7F87EACB-0BDE-4111-96DE-EF026F197568}" dt="2023-12-14T06:45:50.316" v="22" actId="478"/>
          <ac:cxnSpMkLst>
            <pc:docMk/>
            <pc:sldMk cId="2420384765" sldId="262"/>
            <ac:cxnSpMk id="5" creationId="{362DAD0E-1D9E-C120-741E-655EE52D4C5A}"/>
          </ac:cxnSpMkLst>
        </pc:cxnChg>
        <pc:cxnChg chg="mod topLvl">
          <ac:chgData name="Bo Tang" userId="332dbdf67b1791cd" providerId="LiveId" clId="{7F87EACB-0BDE-4111-96DE-EF026F197568}" dt="2023-12-14T06:53:26.888" v="133" actId="164"/>
          <ac:cxnSpMkLst>
            <pc:docMk/>
            <pc:sldMk cId="2420384765" sldId="262"/>
            <ac:cxnSpMk id="6" creationId="{9A29228A-D850-89BE-2161-D1C5AF5281B4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2" creationId="{374939B4-EA43-E1B4-B4DC-EAAD37E1892D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3" creationId="{C3122FD7-CE2D-A38D-AEE6-0EC9CFF03019}"/>
          </ac:cxnSpMkLst>
        </pc:cxnChg>
        <pc:cxnChg chg="mod">
          <ac:chgData name="Bo Tang" userId="332dbdf67b1791cd" providerId="LiveId" clId="{7F87EACB-0BDE-4111-96DE-EF026F197568}" dt="2023-12-14T06:46:00.255" v="25" actId="165"/>
          <ac:cxnSpMkLst>
            <pc:docMk/>
            <pc:sldMk cId="2420384765" sldId="262"/>
            <ac:cxnSpMk id="17" creationId="{4FBF9EF0-99DB-EFC9-E152-A785DEA36A50}"/>
          </ac:cxnSpMkLst>
        </pc:cxnChg>
        <pc:cxnChg chg="mod">
          <ac:chgData name="Bo Tang" userId="332dbdf67b1791cd" providerId="LiveId" clId="{7F87EACB-0BDE-4111-96DE-EF026F197568}" dt="2023-12-14T06:49:29.160" v="85" actId="14100"/>
          <ac:cxnSpMkLst>
            <pc:docMk/>
            <pc:sldMk cId="2420384765" sldId="262"/>
            <ac:cxnSpMk id="20" creationId="{14FF1FED-0FD9-DE28-19D2-E7F63F7DF56C}"/>
          </ac:cxnSpMkLst>
        </pc:cxnChg>
        <pc:cxnChg chg="add mod">
          <ac:chgData name="Bo Tang" userId="332dbdf67b1791cd" providerId="LiveId" clId="{7F87EACB-0BDE-4111-96DE-EF026F197568}" dt="2023-12-14T06:58:30.719" v="134" actId="208"/>
          <ac:cxnSpMkLst>
            <pc:docMk/>
            <pc:sldMk cId="2420384765" sldId="262"/>
            <ac:cxnSpMk id="21" creationId="{5C8B1BDA-F6D5-D12C-21C3-39F6EA9F2133}"/>
          </ac:cxnSpMkLst>
        </pc:cxnChg>
        <pc:cxnChg chg="add del mod">
          <ac:chgData name="Bo Tang" userId="332dbdf67b1791cd" providerId="LiveId" clId="{7F87EACB-0BDE-4111-96DE-EF026F197568}" dt="2023-12-14T06:48:34.219" v="76" actId="478"/>
          <ac:cxnSpMkLst>
            <pc:docMk/>
            <pc:sldMk cId="2420384765" sldId="262"/>
            <ac:cxnSpMk id="24" creationId="{F1ACC4D7-2688-BE14-AAD3-F55924715578}"/>
          </ac:cxnSpMkLst>
        </pc:cxnChg>
        <pc:cxnChg chg="mod">
          <ac:chgData name="Bo Tang" userId="332dbdf67b1791cd" providerId="LiveId" clId="{7F87EACB-0BDE-4111-96DE-EF026F197568}" dt="2023-12-14T06:36:24.220" v="0" actId="14100"/>
          <ac:cxnSpMkLst>
            <pc:docMk/>
            <pc:sldMk cId="2420384765" sldId="262"/>
            <ac:cxnSpMk id="122" creationId="{CAF415C0-D087-2F8F-0480-A9D56E4CF48D}"/>
          </ac:cxnSpMkLst>
        </pc:cxnChg>
      </pc:sldChg>
      <pc:sldChg chg="modSp mod">
        <pc:chgData name="Bo Tang" userId="332dbdf67b1791cd" providerId="LiveId" clId="{7F87EACB-0BDE-4111-96DE-EF026F197568}" dt="2023-12-14T06:38:58.498" v="18" actId="14100"/>
        <pc:sldMkLst>
          <pc:docMk/>
          <pc:sldMk cId="1596987806" sldId="264"/>
        </pc:sldMkLst>
        <pc:spChg chg="mod">
          <ac:chgData name="Bo Tang" userId="332dbdf67b1791cd" providerId="LiveId" clId="{7F87EACB-0BDE-4111-96DE-EF026F197568}" dt="2023-12-14T06:38:44.305" v="17" actId="1076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7F87EACB-0BDE-4111-96DE-EF026F197568}" dt="2023-12-14T06:38:01.863" v="13" actId="14100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7F87EACB-0BDE-4111-96DE-EF026F197568}" dt="2023-12-14T06:37:51.448" v="12" actId="1076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7F87EACB-0BDE-4111-96DE-EF026F197568}" dt="2023-12-14T06:38:07.703" v="14" actId="14100"/>
          <ac:spMkLst>
            <pc:docMk/>
            <pc:sldMk cId="1596987806" sldId="264"/>
            <ac:spMk id="306" creationId="{1B0E45E1-0895-EAAF-F588-28A829E146A5}"/>
          </ac:spMkLst>
        </pc:spChg>
        <pc:cxnChg chg="mod">
          <ac:chgData name="Bo Tang" userId="332dbdf67b1791cd" providerId="LiveId" clId="{7F87EACB-0BDE-4111-96DE-EF026F197568}" dt="2023-12-14T06:38:37.265" v="16" actId="14100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7F87EACB-0BDE-4111-96DE-EF026F197568}" dt="2023-12-14T06:38:17.128" v="15" actId="14100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7F87EACB-0BDE-4111-96DE-EF026F197568}" dt="2023-12-14T06:38:58.498" v="18" actId="14100"/>
          <ac:cxnSpMkLst>
            <pc:docMk/>
            <pc:sldMk cId="1596987806" sldId="264"/>
            <ac:cxnSpMk id="308" creationId="{E95CB8C4-94C5-2B06-87A0-B4EE31553E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0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1848332" y="1251728"/>
            <a:ext cx="2658830" cy="1814544"/>
            <a:chOff x="258394" y="1295144"/>
            <a:chExt cx="265883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stCxn id="118" idx="0"/>
                <a:endCxn id="118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2679" y="4891478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BA6F-053E-FF43-6461-770A2500280A}"/>
              </a:ext>
            </a:extLst>
          </p:cNvPr>
          <p:cNvGrpSpPr/>
          <p:nvPr/>
        </p:nvGrpSpPr>
        <p:grpSpPr>
          <a:xfrm>
            <a:off x="5952972" y="3099974"/>
            <a:ext cx="2664694" cy="1780842"/>
            <a:chOff x="5952972" y="3099974"/>
            <a:chExt cx="2664694" cy="17808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CC9D84-E77A-7D4D-362B-E4B8E394771F}"/>
                </a:ext>
              </a:extLst>
            </p:cNvPr>
            <p:cNvGrpSpPr/>
            <p:nvPr/>
          </p:nvGrpSpPr>
          <p:grpSpPr>
            <a:xfrm>
              <a:off x="5952972" y="3325249"/>
              <a:ext cx="2658830" cy="1555567"/>
              <a:chOff x="2606326" y="4539142"/>
              <a:chExt cx="2658830" cy="1555567"/>
            </a:xfrm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BCA788C-FC79-F34D-54AA-3DF02F1B271B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336E2695-9F9B-C66A-8C5F-CE27CC3789D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1AB027-AD9F-19FD-8447-DCFFC881BEFF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370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4939B4-EA43-E1B4-B4DC-EAAD37E1892D}"/>
                  </a:ext>
                </a:extLst>
              </p:cNvPr>
              <p:cNvCxnSpPr>
                <a:cxnSpLocks/>
                <a:endCxn id="9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122FD7-CE2D-A38D-AEE6-0EC9CFF03019}"/>
                  </a:ext>
                </a:extLst>
              </p:cNvPr>
              <p:cNvCxnSpPr>
                <a:cxnSpLocks/>
                <a:stCxn id="9" idx="0"/>
                <a:endCxn id="9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C6314-6CA7-F417-AE63-508583769CBD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EA1755-21BB-5751-4615-2BEEE0E0224E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L-Shape 15">
                <a:extLst>
                  <a:ext uri="{FF2B5EF4-FFF2-40B4-BE49-F238E27FC236}">
                    <a16:creationId xmlns:a16="http://schemas.microsoft.com/office/drawing/2014/main" id="{7120C6E4-AB80-4ED4-1BEA-F0ECF0C9FDFE}"/>
                  </a:ext>
                </a:extLst>
              </p:cNvPr>
              <p:cNvSpPr/>
              <p:nvPr/>
            </p:nvSpPr>
            <p:spPr>
              <a:xfrm rot="5400000">
                <a:off x="4024267" y="4889890"/>
                <a:ext cx="73152" cy="77337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BF9EF0-99DB-EFC9-E152-A785DEA36A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4F17C4-FBC1-C3CE-0C89-8B8BE2C3E0C5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9" name="L-Shape 18">
                <a:extLst>
                  <a:ext uri="{FF2B5EF4-FFF2-40B4-BE49-F238E27FC236}">
                    <a16:creationId xmlns:a16="http://schemas.microsoft.com/office/drawing/2014/main" id="{C5BB213D-5782-897C-2E15-8D12B38DEB57}"/>
                  </a:ext>
                </a:extLst>
              </p:cNvPr>
              <p:cNvSpPr/>
              <p:nvPr/>
            </p:nvSpPr>
            <p:spPr>
              <a:xfrm rot="18539191">
                <a:off x="4072493" y="4978451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4FF1FED-0FD9-DE28-19D2-E7F63F7DF56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29228A-D850-89BE-2161-D1C5AF5281B4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7515629" y="3568178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/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4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6C2CF4-4CF9-F2E7-D522-C4BED4AB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230" y="3367381"/>
                  <a:ext cx="14290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391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8B1BDA-F6D5-D12C-21C3-39F6EA9F213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752550" y="3225800"/>
              <a:ext cx="669420" cy="469946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/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AE324D1-8F33-7A2E-977E-2A1DCDE0C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72" y="3151937"/>
                  <a:ext cx="11127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8889" t="-14286" r="-7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606EE54-D7BF-5C48-83C8-3AC8C8D6B8A0}"/>
                </a:ext>
              </a:extLst>
            </p:cNvPr>
            <p:cNvSpPr/>
            <p:nvPr/>
          </p:nvSpPr>
          <p:spPr>
            <a:xfrm rot="15760231">
              <a:off x="7359038" y="3552052"/>
              <a:ext cx="93276" cy="123335"/>
            </a:xfrm>
            <a:prstGeom prst="arc">
              <a:avLst>
                <a:gd name="adj1" fmla="val 16200000"/>
                <a:gd name="adj2" fmla="val 3264697"/>
              </a:avLst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/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1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5D34C1-718A-9490-7697-1B30D41DB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72" y="3321215"/>
                  <a:ext cx="31592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/>
                <p:nvPr/>
              </p:nvSpPr>
              <p:spPr>
                <a:xfrm>
                  <a:off x="6961187" y="3099974"/>
                  <a:ext cx="165647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VE</m:t>
                            </m:r>
                          </m:sub>
                        </m:sSub>
                        <m:d>
                          <m:dPr>
                            <m:ctrlPr>
                              <a:rPr lang="en-US" sz="120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1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altLang="zh-CN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lang="en-US" sz="12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</m:oMath>
                    </m:oMathPara>
                  </a14:m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E8788D-2985-8728-A722-CC5F63AF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187" y="3099974"/>
                  <a:ext cx="1656479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838" t="-26667" r="-220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2186707" y="2296195"/>
            <a:ext cx="7669893" cy="2373937"/>
            <a:chOff x="369760" y="190376"/>
            <a:chExt cx="766989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369760" y="190377"/>
              <a:ext cx="2091256" cy="2364937"/>
              <a:chOff x="3040351" y="3103168"/>
              <a:chExt cx="2091256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3040351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272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stCxn id="304" idx="0"/>
                  <a:endCxn id="304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3153996" y="190376"/>
              <a:ext cx="2201278" cy="2368140"/>
              <a:chOff x="5599049" y="3103167"/>
              <a:chExt cx="2201278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599049" y="3915740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4"/>
                  <a:ext cx="933286" cy="42072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stCxn id="280" idx="0"/>
                  <a:endCxn id="280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462440" y="4803726"/>
                  <a:ext cx="5551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</a:t>
                  </a:r>
                </a:p>
                <a:p>
                  <a:r>
                    <a:rPr lang="en-US" altLang="zh-CN" sz="1200" b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92436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3034819" y="5119448"/>
                  <a:ext cx="56765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</a:t>
                  </a:r>
                </a:p>
                <a:p>
                  <a:r>
                    <a:rPr lang="en-US" sz="12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948397" y="193368"/>
              <a:ext cx="2091256" cy="2370945"/>
              <a:chOff x="8201667" y="3097160"/>
              <a:chExt cx="209125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8201667" y="3912538"/>
                <a:ext cx="2091256" cy="1555567"/>
                <a:chOff x="2951533" y="4539142"/>
                <a:chExt cx="209125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stCxn id="256" idx="0"/>
                  <a:endCxn id="256" idx="2"/>
                </p:cNvCxnSpPr>
                <p:nvPr/>
              </p:nvCxnSpPr>
              <p:spPr>
                <a:xfrm flipH="1">
                  <a:off x="2951533" y="4974414"/>
                  <a:ext cx="1138959" cy="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8688" y="4891242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1781306" cy="1308780"/>
                <a:chOff x="8433815" y="3097160"/>
                <a:chExt cx="1781306" cy="1308780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48468"/>
                  <a:ext cx="761607" cy="17746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2216" y="4236663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391" r="-30435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5873DB0-B90D-C8E4-6703-D5DD729CAFA7}"/>
              </a:ext>
            </a:extLst>
          </p:cNvPr>
          <p:cNvGrpSpPr/>
          <p:nvPr/>
        </p:nvGrpSpPr>
        <p:grpSpPr>
          <a:xfrm>
            <a:off x="195031" y="311931"/>
            <a:ext cx="11964378" cy="6087533"/>
            <a:chOff x="195031" y="311931"/>
            <a:chExt cx="11964378" cy="6087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EB5227-C01E-12D9-D11D-AD3FC413D0A8}"/>
                </a:ext>
              </a:extLst>
            </p:cNvPr>
            <p:cNvGrpSpPr/>
            <p:nvPr/>
          </p:nvGrpSpPr>
          <p:grpSpPr>
            <a:xfrm>
              <a:off x="6220495" y="311931"/>
              <a:ext cx="5938914" cy="6087533"/>
              <a:chOff x="6220495" y="311931"/>
              <a:chExt cx="5938914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220495" y="31193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312D3D-95F4-F0D6-7F4F-E3AED6CB5541}"/>
                  </a:ext>
                </a:extLst>
              </p:cNvPr>
              <p:cNvSpPr txBox="1"/>
              <p:nvPr/>
            </p:nvSpPr>
            <p:spPr>
              <a:xfrm>
                <a:off x="8035694" y="3682337"/>
                <a:ext cx="15133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/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66BFFEF9-0270-D6FB-3FC5-3645842E3F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0089" y="2313823"/>
                    <a:ext cx="7820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95B3E2-44A3-5FC7-7A38-8FD7CE62B0EB}"/>
                </a:ext>
              </a:extLst>
            </p:cNvPr>
            <p:cNvGrpSpPr/>
            <p:nvPr/>
          </p:nvGrpSpPr>
          <p:grpSpPr>
            <a:xfrm>
              <a:off x="195031" y="311931"/>
              <a:ext cx="5938914" cy="6087533"/>
              <a:chOff x="311364" y="311931"/>
              <a:chExt cx="5938914" cy="6087533"/>
            </a:xfrm>
          </p:grpSpPr>
          <p:sp>
            <p:nvSpPr>
              <p:cNvPr id="162" name="Partial Circle 161">
                <a:extLst>
                  <a:ext uri="{FF2B5EF4-FFF2-40B4-BE49-F238E27FC236}">
                    <a16:creationId xmlns:a16="http://schemas.microsoft.com/office/drawing/2014/main" id="{1F4FF2A7-610A-A91B-4561-FD89C807F92F}"/>
                  </a:ext>
                </a:extLst>
              </p:cNvPr>
              <p:cNvSpPr/>
              <p:nvPr/>
            </p:nvSpPr>
            <p:spPr>
              <a:xfrm>
                <a:off x="1185867" y="1867801"/>
                <a:ext cx="1467121" cy="1467121"/>
              </a:xfrm>
              <a:prstGeom prst="pie">
                <a:avLst>
                  <a:gd name="adj1" fmla="val 10763906"/>
                  <a:gd name="adj2" fmla="val 189299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B1C7E580-247D-7202-D932-4511149BB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5487" y="1952704"/>
                <a:ext cx="3301349" cy="330134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401B387-6107-485E-E6C7-D4EC7017DA34}"/>
                  </a:ext>
                </a:extLst>
              </p:cNvPr>
              <p:cNvGrpSpPr/>
              <p:nvPr/>
            </p:nvGrpSpPr>
            <p:grpSpPr>
              <a:xfrm>
                <a:off x="311364" y="311931"/>
                <a:ext cx="5938914" cy="6087533"/>
                <a:chOff x="2390082" y="-369710"/>
                <a:chExt cx="5938914" cy="6087533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576E5D2-7FD6-F018-9B4C-2F29CAD1A6D5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580876" cy="6087533"/>
                  <a:chOff x="2602017" y="-369710"/>
                  <a:chExt cx="5580876" cy="6087533"/>
                </a:xfrm>
              </p:grpSpPr>
              <p:sp>
                <p:nvSpPr>
                  <p:cNvPr id="152" name="Isosceles Triangle 151">
                    <a:extLst>
                      <a:ext uri="{FF2B5EF4-FFF2-40B4-BE49-F238E27FC236}">
                        <a16:creationId xmlns:a16="http://schemas.microsoft.com/office/drawing/2014/main" id="{D5A92554-50EF-2C6B-6370-BD9ADE613A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5E3708B-55BA-3FA8-F07A-FD4567D04132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0640A3EE-3A8A-4DD6-7EF3-EBDF0ECE2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69C74082-C9A0-15D0-F44F-0C093083F7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Connector 148">
                        <a:extLst>
                          <a:ext uri="{FF2B5EF4-FFF2-40B4-BE49-F238E27FC236}">
                            <a16:creationId xmlns:a16="http://schemas.microsoft.com/office/drawing/2014/main" id="{622A26DD-6F76-3365-859D-0692B21322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973D57B5-71C1-13CF-AAE6-DFC87EFC1A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FD4D435-B2CE-B693-1116-7A8C84E408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583126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089" r="-3089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D32C6B37-0DBB-009A-576B-0E90C4B60E9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76405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4000" r="-7200" b="-1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F4C1311D-1CCE-12C1-B61D-4817CB17457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599645"/>
                          <a:ext cx="769378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968" r="-7143" b="-1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8909B29-CEEC-291F-CC32-4BF15037B3B6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938914" cy="5387439"/>
                  <a:chOff x="2390082" y="311684"/>
                  <a:chExt cx="5938914" cy="5387439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A676CA97-5D91-9313-C4CC-04FA9507A3BB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163B34A-8B0A-2FB4-4608-5DAC6FAD3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Arrow Connector 130">
                      <a:extLst>
                        <a:ext uri="{FF2B5EF4-FFF2-40B4-BE49-F238E27FC236}">
                          <a16:creationId xmlns:a16="http://schemas.microsoft.com/office/drawing/2014/main" id="{844A1B9D-FEDF-4C19-40D2-167DF64EC5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2899D6BC-8729-2ACE-37EA-911E342DEFE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FC4B2DFA-3780-79F3-C1BA-67DD903823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01634" y="4084027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76C96422-ECAB-EE92-8D63-ABF7F0E3F3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899751"/>
                          <a:ext cx="423514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260E0411-348E-C2B9-54A2-F72343642E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DC35DA2B-687A-11BF-171D-80E3425554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785FC031-B60E-8B20-DE33-37B78B6F5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CFFCB6A2-E839-C9E2-28A7-F0B1B460A4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58A6FA3A-5DAB-80AC-90DD-E3E8B2E20F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11B0666-39C1-9D9E-1311-403201051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264FBC8E-F9C5-6E00-3C69-B35B2AB4DD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8373645E-2B22-CB4A-C43C-783A546D0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627929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4E0D6FF-E1DD-7010-BB23-31D2784DD9B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1" dirty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07B64B81-66BF-27E5-0C38-12A8935C5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73201"/>
                      <a:ext cx="63504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1AD975-782C-F112-5D2B-B8AD07E46760}"/>
                  </a:ext>
                </a:extLst>
              </p:cNvPr>
              <p:cNvGrpSpPr/>
              <p:nvPr/>
            </p:nvGrpSpPr>
            <p:grpSpPr>
              <a:xfrm>
                <a:off x="1008882" y="1905217"/>
                <a:ext cx="1609539" cy="706400"/>
                <a:chOff x="7238093" y="1795151"/>
                <a:chExt cx="1609539" cy="70640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1232" y="1795151"/>
                  <a:ext cx="706400" cy="70640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6F10DF3-7FAC-D25B-6F8F-39DDEE958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38093" y="2501002"/>
                  <a:ext cx="908577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B7948C-FFAB-05CB-034E-6F14CB93C544}"/>
                  </a:ext>
                </a:extLst>
              </p:cNvPr>
              <p:cNvSpPr/>
              <p:nvPr/>
            </p:nvSpPr>
            <p:spPr>
              <a:xfrm>
                <a:off x="1826229" y="2522891"/>
                <a:ext cx="189244" cy="18924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F2E7E98-DAE4-8EDF-8E56-99DF197308B3}"/>
                  </a:ext>
                </a:extLst>
              </p:cNvPr>
              <p:cNvSpPr/>
              <p:nvPr/>
            </p:nvSpPr>
            <p:spPr>
              <a:xfrm>
                <a:off x="182928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3848072-DF84-9886-3546-B9EE156CB858}"/>
                  </a:ext>
                </a:extLst>
              </p:cNvPr>
              <p:cNvSpPr/>
              <p:nvPr/>
            </p:nvSpPr>
            <p:spPr>
              <a:xfrm>
                <a:off x="4025070" y="4720824"/>
                <a:ext cx="192024" cy="192024"/>
              </a:xfrm>
              <a:prstGeom prst="ellipse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61BEC9-BBCA-08C1-AFC5-205FF7BCFAFB}"/>
                  </a:ext>
                </a:extLst>
              </p:cNvPr>
              <p:cNvSpPr txBox="1"/>
              <p:nvPr/>
            </p:nvSpPr>
            <p:spPr>
              <a:xfrm>
                <a:off x="2162673" y="3576153"/>
                <a:ext cx="15133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  <a:p>
                <a:pPr algn="ctr"/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（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</a:rPr>
                  <a:t>Points</a:t>
                </a:r>
                <a:r>
                  <a:rPr lang="zh-CN" altLang="en-US" b="1" dirty="0">
                    <a:solidFill>
                      <a:schemeClr val="accent5">
                        <a:lumMod val="75000"/>
                      </a:schemeClr>
                    </a:solidFill>
                  </a:rPr>
                  <a:t>）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A1CDFD6-D294-AF1E-AA4D-5FB1945C2171}"/>
                  </a:ext>
                </a:extLst>
              </p:cNvPr>
              <p:cNvSpPr/>
              <p:nvPr/>
            </p:nvSpPr>
            <p:spPr>
              <a:xfrm>
                <a:off x="2070100" y="4138083"/>
                <a:ext cx="635000" cy="524934"/>
              </a:xfrm>
              <a:custGeom>
                <a:avLst/>
                <a:gdLst>
                  <a:gd name="connsiteX0" fmla="*/ 0 w 635000"/>
                  <a:gd name="connsiteY0" fmla="*/ 524934 h 524934"/>
                  <a:gd name="connsiteX1" fmla="*/ 465667 w 635000"/>
                  <a:gd name="connsiteY1" fmla="*/ 347134 h 524934"/>
                  <a:gd name="connsiteX2" fmla="*/ 635000 w 635000"/>
                  <a:gd name="connsiteY2" fmla="*/ 0 h 52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00" h="524934">
                    <a:moveTo>
                      <a:pt x="0" y="524934"/>
                    </a:moveTo>
                    <a:cubicBezTo>
                      <a:pt x="179917" y="479778"/>
                      <a:pt x="359834" y="434623"/>
                      <a:pt x="465667" y="347134"/>
                    </a:cubicBezTo>
                    <a:cubicBezTo>
                      <a:pt x="571500" y="259645"/>
                      <a:pt x="603250" y="129822"/>
                      <a:pt x="63500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3BE7784-5DF2-041E-E520-68D707F45494}"/>
                  </a:ext>
                </a:extLst>
              </p:cNvPr>
              <p:cNvSpPr/>
              <p:nvPr/>
            </p:nvSpPr>
            <p:spPr>
              <a:xfrm>
                <a:off x="2984500" y="4188883"/>
                <a:ext cx="1016000" cy="550334"/>
              </a:xfrm>
              <a:custGeom>
                <a:avLst/>
                <a:gdLst>
                  <a:gd name="connsiteX0" fmla="*/ 1016000 w 1016000"/>
                  <a:gd name="connsiteY0" fmla="*/ 550334 h 550334"/>
                  <a:gd name="connsiteX1" fmla="*/ 304800 w 1016000"/>
                  <a:gd name="connsiteY1" fmla="*/ 330200 h 550334"/>
                  <a:gd name="connsiteX2" fmla="*/ 0 w 1016000"/>
                  <a:gd name="connsiteY2" fmla="*/ 0 h 5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550334">
                    <a:moveTo>
                      <a:pt x="1016000" y="550334"/>
                    </a:moveTo>
                    <a:cubicBezTo>
                      <a:pt x="745066" y="486128"/>
                      <a:pt x="474133" y="421922"/>
                      <a:pt x="304800" y="330200"/>
                    </a:cubicBezTo>
                    <a:cubicBezTo>
                      <a:pt x="135467" y="238478"/>
                      <a:pt x="67733" y="119239"/>
                      <a:pt x="0" y="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7A9A2EF-F1A4-DEE6-AE5A-68FA4FA26B49}"/>
                  </a:ext>
                </a:extLst>
              </p:cNvPr>
              <p:cNvSpPr/>
              <p:nvPr/>
            </p:nvSpPr>
            <p:spPr>
              <a:xfrm>
                <a:off x="2035175" y="2711450"/>
                <a:ext cx="876300" cy="857250"/>
              </a:xfrm>
              <a:custGeom>
                <a:avLst/>
                <a:gdLst>
                  <a:gd name="connsiteX0" fmla="*/ 0 w 876300"/>
                  <a:gd name="connsiteY0" fmla="*/ 0 h 857250"/>
                  <a:gd name="connsiteX1" fmla="*/ 549275 w 876300"/>
                  <a:gd name="connsiteY1" fmla="*/ 171450 h 857250"/>
                  <a:gd name="connsiteX2" fmla="*/ 876300 w 87630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857250">
                    <a:moveTo>
                      <a:pt x="0" y="0"/>
                    </a:moveTo>
                    <a:cubicBezTo>
                      <a:pt x="201612" y="14287"/>
                      <a:pt x="403225" y="28575"/>
                      <a:pt x="549275" y="171450"/>
                    </a:cubicBezTo>
                    <a:cubicBezTo>
                      <a:pt x="695325" y="314325"/>
                      <a:pt x="785812" y="585787"/>
                      <a:pt x="876300" y="857250"/>
                    </a:cubicBezTo>
                  </a:path>
                </a:pathLst>
              </a:custGeom>
              <a:noFill/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20BDA6F3-17D4-B751-C268-4265F932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376" y="2334746"/>
                    <a:ext cx="78201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C808D5-818B-B19F-2318-489C70FE3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68" y="5260239"/>
                    <a:ext cx="132664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294" r="-32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346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2023-12-15T03:59:07Z</dcterms:modified>
</cp:coreProperties>
</file>