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45" dt="2023-12-10T08:01:48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200" d="100"/>
          <a:sy n="200" d="100"/>
        </p:scale>
        <p:origin x="-2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0T08:01:48.120" v="469" actId="164"/>
      <pc:docMkLst>
        <pc:docMk/>
      </pc:docMkLst>
      <pc:sldChg chg="addSp delSp modSp new mod">
        <pc:chgData name="Bo Tang" userId="332dbdf67b1791cd" providerId="LiveId" clId="{C8C11DB5-6429-47E2-9486-DE0D046F27B6}" dt="2023-12-10T08:01:48.120" v="469" actId="164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103" creationId="{E2A54235-71D9-A02D-E6FB-84492C12766D}"/>
          </ac:spMkLst>
        </pc:s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104" creationId="{36A8305E-E7AB-E8E4-1F9F-2B64CBF0FCD0}"/>
          </ac:grpSpMkLst>
        </pc:grp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add del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97" creationId="{B997B058-126C-EFE3-7649-7F05B42CA210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1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390.png"/><Relationship Id="rId11" Type="http://schemas.openxmlformats.org/officeDocument/2006/relationships/image" Target="../media/image11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A8305E-E7AB-E8E4-1F9F-2B64CBF0FCD0}"/>
              </a:ext>
            </a:extLst>
          </p:cNvPr>
          <p:cNvGrpSpPr/>
          <p:nvPr/>
        </p:nvGrpSpPr>
        <p:grpSpPr>
          <a:xfrm>
            <a:off x="4565248" y="1334402"/>
            <a:ext cx="2192681" cy="1810227"/>
            <a:chOff x="4565248" y="1334402"/>
            <a:chExt cx="2192681" cy="1810227"/>
          </a:xfrm>
        </p:grpSpPr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EF21518B-D895-BDBB-F844-1DD1581F558D}"/>
                </a:ext>
              </a:extLst>
            </p:cNvPr>
            <p:cNvSpPr>
              <a:spLocks/>
            </p:cNvSpPr>
            <p:nvPr/>
          </p:nvSpPr>
          <p:spPr>
            <a:xfrm rot="10800000">
              <a:off x="5254555" y="1612651"/>
              <a:ext cx="406094" cy="406094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C9D5B4-0654-02B5-AFEC-F74C2F1EEC0C}"/>
                </a:ext>
              </a:extLst>
            </p:cNvPr>
            <p:cNvSpPr/>
            <p:nvPr/>
          </p:nvSpPr>
          <p:spPr>
            <a:xfrm>
              <a:off x="5660649" y="1609725"/>
              <a:ext cx="1087565" cy="414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8AA36F-489F-4C5B-246F-4892319375BF}"/>
                </a:ext>
              </a:extLst>
            </p:cNvPr>
            <p:cNvGrpSpPr/>
            <p:nvPr/>
          </p:nvGrpSpPr>
          <p:grpSpPr>
            <a:xfrm>
              <a:off x="4565248" y="1609725"/>
              <a:ext cx="2192681" cy="1534904"/>
              <a:chOff x="4003439" y="1498248"/>
              <a:chExt cx="2192681" cy="153490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1E877A2-E27E-54EB-0BFA-90C4215D49C6}"/>
                  </a:ext>
                </a:extLst>
              </p:cNvPr>
              <p:cNvGrpSpPr/>
              <p:nvPr/>
            </p:nvGrpSpPr>
            <p:grpSpPr>
              <a:xfrm>
                <a:off x="4003439" y="1912857"/>
                <a:ext cx="2192681" cy="1120295"/>
                <a:chOff x="4003439" y="1912857"/>
                <a:chExt cx="2192681" cy="1120295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5ACADBF-FDB2-9083-5CE0-60C6C7CD0DA9}"/>
                    </a:ext>
                  </a:extLst>
                </p:cNvPr>
                <p:cNvSpPr/>
                <p:nvPr/>
              </p:nvSpPr>
              <p:spPr>
                <a:xfrm>
                  <a:off x="4003439" y="1912857"/>
                  <a:ext cx="2190712" cy="1120290"/>
                </a:xfrm>
                <a:prstGeom prst="rect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7CEBF9D7-CB55-8BC8-C1A1-E6E218F72BCB}"/>
                    </a:ext>
                  </a:extLst>
                </p:cNvPr>
                <p:cNvSpPr/>
                <p:nvPr/>
              </p:nvSpPr>
              <p:spPr>
                <a:xfrm rot="10800000">
                  <a:off x="5098840" y="1912859"/>
                  <a:ext cx="1097280" cy="112029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44958E4-9C48-9F26-F548-9ACF2A0112AE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4692746" y="1498248"/>
                <a:ext cx="1503374" cy="1534904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86BFDC-E72C-52EF-E966-F80D73A59AAA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 flipV="1">
              <a:off x="4565248" y="2024335"/>
              <a:ext cx="2192681" cy="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89355D-08C8-CF0B-BDE1-1408679D31D8}"/>
                </a:ext>
              </a:extLst>
            </p:cNvPr>
            <p:cNvSpPr txBox="1"/>
            <p:nvPr/>
          </p:nvSpPr>
          <p:spPr>
            <a:xfrm>
              <a:off x="4926191" y="2530247"/>
              <a:ext cx="96968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C2F205-8A51-94AA-8DDE-67F7C3093BBD}"/>
                </a:ext>
              </a:extLst>
            </p:cNvPr>
            <p:cNvSpPr/>
            <p:nvPr/>
          </p:nvSpPr>
          <p:spPr>
            <a:xfrm>
              <a:off x="5635595" y="2001211"/>
              <a:ext cx="52077" cy="5207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5661634" y="1503680"/>
              <a:ext cx="185446" cy="497531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80" idx="7"/>
            </p:cNvCxnSpPr>
            <p:nvPr/>
          </p:nvCxnSpPr>
          <p:spPr>
            <a:xfrm flipV="1">
              <a:off x="5680045" y="1692275"/>
              <a:ext cx="638205" cy="316563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E801F7-9288-1BA3-E297-8767438E9BA9}"/>
                </a:ext>
              </a:extLst>
            </p:cNvPr>
            <p:cNvSpPr txBox="1"/>
            <p:nvPr/>
          </p:nvSpPr>
          <p:spPr>
            <a:xfrm>
              <a:off x="5965949" y="1827586"/>
              <a:ext cx="7822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ptimal Cone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5763609" y="1334402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09" y="1334402"/>
                  <a:ext cx="142905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16667" r="-12500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6318250" y="1566362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250" y="1566362"/>
                  <a:ext cx="14290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242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2023-12-10T08:02:06Z</dcterms:modified>
</cp:coreProperties>
</file>