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808E-F672-4E8A-AE3B-F814DB14A54A}" v="9" dt="2023-06-08T21:43:2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50" d="100"/>
          <a:sy n="50" d="100"/>
        </p:scale>
        <p:origin x="12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08T21:43:23.309" v="136" actId="1076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7DADB5-0403-DD95-ADCC-DDD50E4CF6EC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3244AC-29D0-A018-5F49-5F3841F313F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AC2295-1E7E-699D-7857-9DB48067DA75}"/>
                </a:ext>
              </a:extLst>
            </p:cNvPr>
            <p:cNvGrpSpPr/>
            <p:nvPr/>
          </p:nvGrpSpPr>
          <p:grpSpPr>
            <a:xfrm>
              <a:off x="3655091" y="1463785"/>
              <a:ext cx="5000046" cy="3638259"/>
              <a:chOff x="3655091" y="1463785"/>
              <a:chExt cx="5000046" cy="363825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1629AED-4633-15C6-26D6-DF29A5DEF979}"/>
                  </a:ext>
                </a:extLst>
              </p:cNvPr>
              <p:cNvGrpSpPr/>
              <p:nvPr/>
            </p:nvGrpSpPr>
            <p:grpSpPr>
              <a:xfrm>
                <a:off x="5443300" y="1463785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1DA3EDA7-ECAE-7BFF-34CF-74D95EB33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L-Shape 30">
                    <a:extLst>
                      <a:ext uri="{FF2B5EF4-FFF2-40B4-BE49-F238E27FC236}">
                        <a16:creationId xmlns:a16="http://schemas.microsoft.com/office/drawing/2014/main" id="{6BA08615-90C6-64ED-B62A-96E84C1C5A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AE7C4B31-FDA2-28A4-6327-6B2FCA6B533F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12894" y="2142912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BE3F5DD-0D98-4705-D26A-F9B7EB5D2CB2}"/>
                  </a:ext>
                </a:extLst>
              </p:cNvPr>
              <p:cNvGrpSpPr/>
              <p:nvPr/>
            </p:nvGrpSpPr>
            <p:grpSpPr>
              <a:xfrm>
                <a:off x="6929583" y="3078545"/>
                <a:ext cx="1725554" cy="398341"/>
                <a:chOff x="6929583" y="3078545"/>
                <a:chExt cx="1725554" cy="398341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83996"/>
                  <a:chOff x="6929583" y="3192890"/>
                  <a:chExt cx="684767" cy="283996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15B55B6-2969-647C-70FB-51A8F276C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L-Shape 42">
                    <a:extLst>
                      <a:ext uri="{FF2B5EF4-FFF2-40B4-BE49-F238E27FC236}">
                        <a16:creationId xmlns:a16="http://schemas.microsoft.com/office/drawing/2014/main" id="{803399D7-8CA4-D3DC-DA20-EC2D7B3FE12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A6297DAE-4590-03B1-BF0F-EFBAE94C0FDD}"/>
                      </a:ext>
                    </a:extLst>
                  </p:cNvPr>
                  <p:cNvSpPr/>
                  <p:nvPr/>
                </p:nvSpPr>
                <p:spPr>
                  <a:xfrm>
                    <a:off x="7128330" y="3305824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F83C077-9A22-3F7F-9132-3C174A6F112D}"/>
                  </a:ext>
                </a:extLst>
              </p:cNvPr>
              <p:cNvGrpSpPr/>
              <p:nvPr/>
            </p:nvGrpSpPr>
            <p:grpSpPr>
              <a:xfrm>
                <a:off x="6934547" y="4444550"/>
                <a:ext cx="1197777" cy="653442"/>
                <a:chOff x="6934547" y="4444550"/>
                <a:chExt cx="1197777" cy="65344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34547" y="4444550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7DDD7B5C-C43A-8B44-9696-BC7B05F8A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L-Shape 45">
                    <a:extLst>
                      <a:ext uri="{FF2B5EF4-FFF2-40B4-BE49-F238E27FC236}">
                        <a16:creationId xmlns:a16="http://schemas.microsoft.com/office/drawing/2014/main" id="{A361EDBC-071D-6E36-C199-3B902B46BA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8822" y="460839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8822" y="4608390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BD0FDBB-6F5C-69F8-C8E9-A579EF0B2E30}"/>
                  </a:ext>
                </a:extLst>
              </p:cNvPr>
              <p:cNvGrpSpPr/>
              <p:nvPr/>
            </p:nvGrpSpPr>
            <p:grpSpPr>
              <a:xfrm>
                <a:off x="3655091" y="4450405"/>
                <a:ext cx="1225350" cy="651639"/>
                <a:chOff x="3655091" y="4450405"/>
                <a:chExt cx="1225350" cy="651639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36D10C1E-A556-CA16-10DF-E8E4A83398CA}"/>
                    </a:ext>
                  </a:extLst>
                </p:cNvPr>
                <p:cNvGrpSpPr/>
                <p:nvPr/>
              </p:nvGrpSpPr>
              <p:grpSpPr>
                <a:xfrm>
                  <a:off x="4218454" y="4450405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5B94A90B-96CE-FEA1-9506-9331984109CE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91141B6C-D4B9-DA40-4335-3ABEDC196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E9839FD4-6734-0A60-5E4A-F27E6FDC62C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L-Shape 17">
                    <a:extLst>
                      <a:ext uri="{FF2B5EF4-FFF2-40B4-BE49-F238E27FC236}">
                        <a16:creationId xmlns:a16="http://schemas.microsoft.com/office/drawing/2014/main" id="{00EAA29C-841C-3393-91C5-B7FCEC31A0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157FF4DC-3F2E-46B7-302A-973F48C250DF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D52F99E-F6ED-976E-A3B2-43BE5826D888}"/>
                  </a:ext>
                </a:extLst>
              </p:cNvPr>
              <p:cNvGrpSpPr/>
              <p:nvPr/>
            </p:nvGrpSpPr>
            <p:grpSpPr>
              <a:xfrm>
                <a:off x="3729316" y="1698074"/>
                <a:ext cx="1137572" cy="695165"/>
                <a:chOff x="3729316" y="1698074"/>
                <a:chExt cx="1137572" cy="695165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1698074"/>
                  <a:ext cx="649631" cy="695165"/>
                  <a:chOff x="4217257" y="1698074"/>
                  <a:chExt cx="649631" cy="695165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L-Shape 25">
                    <a:extLst>
                      <a:ext uri="{FF2B5EF4-FFF2-40B4-BE49-F238E27FC236}">
                        <a16:creationId xmlns:a16="http://schemas.microsoft.com/office/drawing/2014/main" id="{F06EE2F7-C9A8-71B5-5AE9-D0639D1C5D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3224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316" y="194469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316" y="1944695"/>
                      <a:ext cx="1083502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7DADB5-0403-DD95-ADCC-DDD50E4CF6EC}"/>
              </a:ext>
            </a:extLst>
          </p:cNvPr>
          <p:cNvGrpSpPr/>
          <p:nvPr/>
        </p:nvGrpSpPr>
        <p:grpSpPr>
          <a:xfrm>
            <a:off x="2783796" y="177801"/>
            <a:ext cx="6270172" cy="6349515"/>
            <a:chOff x="2783796" y="177801"/>
            <a:chExt cx="6270172" cy="63495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3244AC-29D0-A018-5F49-5F3841F313F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177801"/>
              <a:ext cx="5771752" cy="6087533"/>
              <a:chOff x="2390082" y="-191909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191909"/>
                <a:ext cx="5175504" cy="6087533"/>
                <a:chOff x="2602017" y="-191909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3011"/>
                  <a:chOff x="4003439" y="1923571"/>
                  <a:chExt cx="2192681" cy="2203011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5409" y="1935871"/>
                    <a:ext cx="2190711" cy="2190711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191909"/>
                  <a:ext cx="5175504" cy="6087533"/>
                  <a:chOff x="2602017" y="-191909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191909"/>
                    <a:ext cx="5175504" cy="6087533"/>
                    <a:chOff x="2602017" y="-191909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1878931" y="2851858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3151" y="2690237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13151" y="2690237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AC2295-1E7E-699D-7857-9DB48067DA75}"/>
                </a:ext>
              </a:extLst>
            </p:cNvPr>
            <p:cNvGrpSpPr/>
            <p:nvPr/>
          </p:nvGrpSpPr>
          <p:grpSpPr>
            <a:xfrm>
              <a:off x="3655091" y="2048925"/>
              <a:ext cx="4590690" cy="3053119"/>
              <a:chOff x="3655091" y="2048925"/>
              <a:chExt cx="4590690" cy="305311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4729674" y="2082141"/>
                <a:ext cx="599440" cy="236247"/>
                <a:chOff x="4729674" y="2082141"/>
                <a:chExt cx="599440" cy="23624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5029394" y="1782421"/>
                  <a:ext cx="0" cy="599440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4835540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237" y="4278435"/>
                <a:ext cx="599440" cy="197753"/>
                <a:chOff x="6929237" y="4278435"/>
                <a:chExt cx="599440" cy="197753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8957" y="3978715"/>
                  <a:ext cx="0" cy="599440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597" y="4428926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F83C077-9A22-3F7F-9132-3C174A6F112D}"/>
                  </a:ext>
                </a:extLst>
              </p:cNvPr>
              <p:cNvGrpSpPr/>
              <p:nvPr/>
            </p:nvGrpSpPr>
            <p:grpSpPr>
              <a:xfrm>
                <a:off x="6940267" y="4231221"/>
                <a:ext cx="1305514" cy="866771"/>
                <a:chOff x="6940267" y="4231221"/>
                <a:chExt cx="1305514" cy="866771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0267" y="4422145"/>
                  <a:ext cx="219943" cy="675847"/>
                  <a:chOff x="6940267" y="4422145"/>
                  <a:chExt cx="219943" cy="67584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7477" y="4394935"/>
                    <a:ext cx="165524" cy="219943"/>
                  </a:xfrm>
                  <a:prstGeom prst="arc">
                    <a:avLst>
                      <a:gd name="adj1" fmla="val 13217930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2279" y="42312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2279" y="4231221"/>
                      <a:ext cx="108350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BD0FDBB-6F5C-69F8-C8E9-A579EF0B2E30}"/>
                  </a:ext>
                </a:extLst>
              </p:cNvPr>
              <p:cNvGrpSpPr/>
              <p:nvPr/>
            </p:nvGrpSpPr>
            <p:grpSpPr>
              <a:xfrm>
                <a:off x="3655091" y="4450405"/>
                <a:ext cx="1225350" cy="651639"/>
                <a:chOff x="3655091" y="4450405"/>
                <a:chExt cx="1225350" cy="651639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36D10C1E-A556-CA16-10DF-E8E4A83398CA}"/>
                    </a:ext>
                  </a:extLst>
                </p:cNvPr>
                <p:cNvGrpSpPr/>
                <p:nvPr/>
              </p:nvGrpSpPr>
              <p:grpSpPr>
                <a:xfrm>
                  <a:off x="4218454" y="4450405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5B94A90B-96CE-FEA1-9506-9331984109CE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91141B6C-D4B9-DA40-4335-3ABEDC1960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E9839FD4-6734-0A60-5E4A-F27E6FDC62C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L-Shape 17">
                    <a:extLst>
                      <a:ext uri="{FF2B5EF4-FFF2-40B4-BE49-F238E27FC236}">
                        <a16:creationId xmlns:a16="http://schemas.microsoft.com/office/drawing/2014/main" id="{00EAA29C-841C-3393-91C5-B7FCEC31A0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157FF4DC-3F2E-46B7-302A-973F48C250DF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D52F99E-F6ED-976E-A3B2-43BE5826D888}"/>
                  </a:ext>
                </a:extLst>
              </p:cNvPr>
              <p:cNvGrpSpPr/>
              <p:nvPr/>
            </p:nvGrpSpPr>
            <p:grpSpPr>
              <a:xfrm>
                <a:off x="3656280" y="2048925"/>
                <a:ext cx="1214690" cy="347967"/>
                <a:chOff x="3656280" y="2048925"/>
                <a:chExt cx="1214690" cy="347967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192053"/>
                  <a:ext cx="653713" cy="204839"/>
                  <a:chOff x="4217257" y="2192053"/>
                  <a:chExt cx="653713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09979" y="2235902"/>
                    <a:ext cx="204839" cy="117142"/>
                  </a:xfrm>
                  <a:prstGeom prst="arc">
                    <a:avLst>
                      <a:gd name="adj1" fmla="val 17263098"/>
                      <a:gd name="adj2" fmla="val 1038159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6280" y="204892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6280" y="2048925"/>
                      <a:ext cx="1083502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79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3AE16DC-AA3E-C82E-9A9D-7C3768DB31FA}"/>
              </a:ext>
            </a:extLst>
          </p:cNvPr>
          <p:cNvGrpSpPr/>
          <p:nvPr/>
        </p:nvGrpSpPr>
        <p:grpSpPr>
          <a:xfrm>
            <a:off x="-1" y="-105509"/>
            <a:ext cx="12192001" cy="6527316"/>
            <a:chOff x="-1" y="-207109"/>
            <a:chExt cx="12192001" cy="65273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6668CF-817E-CE12-97E7-4F4ED04214C3}"/>
                </a:ext>
              </a:extLst>
            </p:cNvPr>
            <p:cNvSpPr/>
            <p:nvPr/>
          </p:nvSpPr>
          <p:spPr>
            <a:xfrm>
              <a:off x="-1" y="50035"/>
              <a:ext cx="12192001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95BC1D-874F-9FA7-5E0B-A1FE60BC2AED}"/>
                </a:ext>
              </a:extLst>
            </p:cNvPr>
            <p:cNvGrpSpPr/>
            <p:nvPr/>
          </p:nvGrpSpPr>
          <p:grpSpPr>
            <a:xfrm>
              <a:off x="426328" y="-207109"/>
              <a:ext cx="5771752" cy="6087533"/>
              <a:chOff x="2390082" y="-369710"/>
              <a:chExt cx="5771752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37EE4DE-B2A7-B3DA-E318-C996E382A8AE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E51916E9-5A10-A4B0-12AC-F9C7F46563FC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577715E3-F24A-12C4-2EAC-B6B797C236C8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Isosceles Triangle 79">
                    <a:extLst>
                      <a:ext uri="{FF2B5EF4-FFF2-40B4-BE49-F238E27FC236}">
                        <a16:creationId xmlns:a16="http://schemas.microsoft.com/office/drawing/2014/main" id="{C2A12E26-4F12-DD0B-BCD8-1448E5179C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8FCAE89-6152-9E9A-9210-80BE974B3BF7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CB93929C-972A-4CBF-F591-D76C2C215464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BC8188E9-AC98-5805-EFAF-2DD6A2D31E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4F58D76C-3CD1-A941-C813-8DA4DC7CAD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E8504ED5-BB9F-4D74-0A40-6977A2D106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E839A634-3173-89E9-05E6-8D6FE4A349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FE10CBC0-4EA0-E093-F348-2EBA1F3F39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5792248F-F49F-F5AE-D46E-344CFF06A1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516D757-6C4C-951C-A823-4EDC7D8DFCD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8C5CB77-A5DF-547B-B28D-0A4692BA3832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067D431F-84C2-112B-9C63-DCD7CEFE3E2E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DC99AD39-E5A0-59FD-FC61-FE17DD660A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F7C402F-EA3D-A0CB-76FA-A9FC2A9D52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988324-39FF-E35C-A85E-E6397C2E9E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1A54C01E-7AED-7838-3C6F-9436AC1EE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751C412-40D0-814D-4529-1FCFA6564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DD0B947-308E-E1A6-52B7-9CDE1BF99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52ACEF48-7266-508F-1E95-81A5084C1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08231C4-A0D1-CB6D-C9BB-424AD0AD73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EC2F7D5-7615-7579-B69A-59E18664E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B7C01C78-9F50-3BDA-1056-A133616B7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7679251C-CD25-216A-4E23-047159326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730C5464-8787-4378-021F-B131DF7303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EEA2D3-11B9-F461-E820-A8A1BF1918BE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C000A52-E9F1-FBDB-6D4B-4CC820609028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4D542D-C5D8-9657-8C1E-9BEA7ED7C74A}"/>
                </a:ext>
              </a:extLst>
            </p:cNvPr>
            <p:cNvGrpSpPr/>
            <p:nvPr/>
          </p:nvGrpSpPr>
          <p:grpSpPr>
            <a:xfrm>
              <a:off x="871295" y="1256676"/>
              <a:ext cx="5000046" cy="3638259"/>
              <a:chOff x="3655091" y="1463785"/>
              <a:chExt cx="5000046" cy="363825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5757D4C-D240-ED64-09FF-2842CA4030AF}"/>
                  </a:ext>
                </a:extLst>
              </p:cNvPr>
              <p:cNvGrpSpPr/>
              <p:nvPr/>
            </p:nvGrpSpPr>
            <p:grpSpPr>
              <a:xfrm>
                <a:off x="5443300" y="1463785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5EC1D19-F5B9-8923-8CA1-0B0066E596D1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55AB6876-F2FF-758C-D84E-3ABC9504E5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90BE3000-DF32-B6A3-E1BC-B3E005B44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L-Shape 48">
                    <a:extLst>
                      <a:ext uri="{FF2B5EF4-FFF2-40B4-BE49-F238E27FC236}">
                        <a16:creationId xmlns:a16="http://schemas.microsoft.com/office/drawing/2014/main" id="{30729478-8D22-888F-D437-54BEECAE3013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L-Shape 49">
                    <a:extLst>
                      <a:ext uri="{FF2B5EF4-FFF2-40B4-BE49-F238E27FC236}">
                        <a16:creationId xmlns:a16="http://schemas.microsoft.com/office/drawing/2014/main" id="{4062354D-F205-4A37-C376-92B0D45ED42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Arc 50">
                    <a:extLst>
                      <a:ext uri="{FF2B5EF4-FFF2-40B4-BE49-F238E27FC236}">
                        <a16:creationId xmlns:a16="http://schemas.microsoft.com/office/drawing/2014/main" id="{E4C99D3E-6BE0-4CB3-8DE7-128A8200E1C9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12894" y="2142912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53C7FE4-60E0-85E4-AD47-9015D0F0E9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AD42FDC-6766-9ED3-A560-2D73DE169970}"/>
                  </a:ext>
                </a:extLst>
              </p:cNvPr>
              <p:cNvGrpSpPr/>
              <p:nvPr/>
            </p:nvGrpSpPr>
            <p:grpSpPr>
              <a:xfrm>
                <a:off x="6929583" y="3078545"/>
                <a:ext cx="1725554" cy="398341"/>
                <a:chOff x="6929583" y="3078545"/>
                <a:chExt cx="1725554" cy="39834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6FF3C12-3993-13FF-2FDE-6A85E46DD9BC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83996"/>
                  <a:chOff x="6929583" y="3192890"/>
                  <a:chExt cx="684767" cy="283996"/>
                </a:xfrm>
              </p:grpSpPr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5B128638-F187-3936-0974-61D7C98914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L-Shape 40">
                    <a:extLst>
                      <a:ext uri="{FF2B5EF4-FFF2-40B4-BE49-F238E27FC236}">
                        <a16:creationId xmlns:a16="http://schemas.microsoft.com/office/drawing/2014/main" id="{C794D190-6B7B-FF87-2219-39569BA6ECD5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3819E577-0379-8C8D-78E0-6F9EDA4DC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L-Shape 42">
                    <a:extLst>
                      <a:ext uri="{FF2B5EF4-FFF2-40B4-BE49-F238E27FC236}">
                        <a16:creationId xmlns:a16="http://schemas.microsoft.com/office/drawing/2014/main" id="{8894B09D-F1C0-58F2-9EA7-CD8B3010A6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Arc 43">
                    <a:extLst>
                      <a:ext uri="{FF2B5EF4-FFF2-40B4-BE49-F238E27FC236}">
                        <a16:creationId xmlns:a16="http://schemas.microsoft.com/office/drawing/2014/main" id="{E2D24DFD-8796-919B-D179-F1FBC2198BA3}"/>
                      </a:ext>
                    </a:extLst>
                  </p:cNvPr>
                  <p:cNvSpPr/>
                  <p:nvPr/>
                </p:nvSpPr>
                <p:spPr>
                  <a:xfrm>
                    <a:off x="7128330" y="3305824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C7E1235-F4DC-A410-8B47-D7C887E6F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5A51D54-72D8-5317-9897-39E150EF6423}"/>
                  </a:ext>
                </a:extLst>
              </p:cNvPr>
              <p:cNvGrpSpPr/>
              <p:nvPr/>
            </p:nvGrpSpPr>
            <p:grpSpPr>
              <a:xfrm>
                <a:off x="6934547" y="4444550"/>
                <a:ext cx="1197777" cy="653442"/>
                <a:chOff x="6934547" y="4444550"/>
                <a:chExt cx="1197777" cy="65344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0F8E092-A907-9024-BEB0-66DE1343488F}"/>
                    </a:ext>
                  </a:extLst>
                </p:cNvPr>
                <p:cNvGrpSpPr/>
                <p:nvPr/>
              </p:nvGrpSpPr>
              <p:grpSpPr>
                <a:xfrm>
                  <a:off x="6934547" y="4444550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2D0215F-A065-AE35-4002-DC3C25CA7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L-Shape 33">
                    <a:extLst>
                      <a:ext uri="{FF2B5EF4-FFF2-40B4-BE49-F238E27FC236}">
                        <a16:creationId xmlns:a16="http://schemas.microsoft.com/office/drawing/2014/main" id="{FAB3C9D2-704A-5D3B-5CFE-E06EC5C1B3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8444A29B-F368-8D6F-3529-42C1EB26789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1693388F-C3AA-B055-D3CB-ED2C21B4FD00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Arc 36">
                    <a:extLst>
                      <a:ext uri="{FF2B5EF4-FFF2-40B4-BE49-F238E27FC236}">
                        <a16:creationId xmlns:a16="http://schemas.microsoft.com/office/drawing/2014/main" id="{40B61617-01FF-2BAB-0A38-5BD8A8D7CD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967B4DF-D758-4DE6-DB17-55989856E6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8822" y="460839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CCCBDE62-6D59-398B-E41C-BFD9B03A44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8822" y="4608390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03BB4D0-AE94-5263-E271-49C00D9897EE}"/>
                  </a:ext>
                </a:extLst>
              </p:cNvPr>
              <p:cNvGrpSpPr/>
              <p:nvPr/>
            </p:nvGrpSpPr>
            <p:grpSpPr>
              <a:xfrm>
                <a:off x="3655091" y="4450405"/>
                <a:ext cx="1225350" cy="651639"/>
                <a:chOff x="3655091" y="4450405"/>
                <a:chExt cx="1225350" cy="65163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608716D-E76D-C4B0-6048-7A123AA543FB}"/>
                    </a:ext>
                  </a:extLst>
                </p:cNvPr>
                <p:cNvGrpSpPr/>
                <p:nvPr/>
              </p:nvGrpSpPr>
              <p:grpSpPr>
                <a:xfrm>
                  <a:off x="4218454" y="4450405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D916DA7A-80BE-2BDC-DFB7-5E1EBE10EAC4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49F0BD8B-4806-1422-96EA-0F18043B9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0BB708C7-745E-D1AB-C7E1-DCA2D8EE3C9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L-Shape 28">
                    <a:extLst>
                      <a:ext uri="{FF2B5EF4-FFF2-40B4-BE49-F238E27FC236}">
                        <a16:creationId xmlns:a16="http://schemas.microsoft.com/office/drawing/2014/main" id="{A4FDF1BC-87B4-D713-B4AA-9A0BB0CE82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6D264BF3-9336-EE60-7FBF-1CF2C4665583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020D2EA-EE4E-FF6D-FAF4-8A7A75BC2B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D4EC595B-749B-550F-7493-BC733CBF19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2B99F3-36CA-699F-A502-259E033B1BD6}"/>
                  </a:ext>
                </a:extLst>
              </p:cNvPr>
              <p:cNvGrpSpPr/>
              <p:nvPr/>
            </p:nvGrpSpPr>
            <p:grpSpPr>
              <a:xfrm>
                <a:off x="3729316" y="1698074"/>
                <a:ext cx="1137572" cy="695165"/>
                <a:chOff x="3729316" y="1698074"/>
                <a:chExt cx="1137572" cy="69516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5D77951-4348-C248-B829-BD65D465AB08}"/>
                    </a:ext>
                  </a:extLst>
                </p:cNvPr>
                <p:cNvGrpSpPr/>
                <p:nvPr/>
              </p:nvGrpSpPr>
              <p:grpSpPr>
                <a:xfrm>
                  <a:off x="4217257" y="1698074"/>
                  <a:ext cx="649631" cy="695165"/>
                  <a:chOff x="4217257" y="1698074"/>
                  <a:chExt cx="649631" cy="695165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63F5039A-C8A0-C905-12BC-69A84568C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5D2EE9A3-1D09-20D6-D777-68E7B75A9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L-Shape 20">
                    <a:extLst>
                      <a:ext uri="{FF2B5EF4-FFF2-40B4-BE49-F238E27FC236}">
                        <a16:creationId xmlns:a16="http://schemas.microsoft.com/office/drawing/2014/main" id="{C4DF2748-F99E-EB15-608B-192E3E6FA7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L-Shape 21">
                    <a:extLst>
                      <a:ext uri="{FF2B5EF4-FFF2-40B4-BE49-F238E27FC236}">
                        <a16:creationId xmlns:a16="http://schemas.microsoft.com/office/drawing/2014/main" id="{84AE77A0-72F3-3C99-53AC-9A69FE6F4608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8A13E4C1-F156-575C-A83C-AFA2FC6D0266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3224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2BBE93E-756E-1ECA-F6C0-C75599FA44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316" y="194469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4F510DBD-F583-BF22-6139-BCA235662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316" y="1944695"/>
                      <a:ext cx="1083502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EE8680-62EB-9896-1CB1-5C9373D9E21D}"/>
                </a:ext>
              </a:extLst>
            </p:cNvPr>
            <p:cNvGrpSpPr/>
            <p:nvPr/>
          </p:nvGrpSpPr>
          <p:grpSpPr>
            <a:xfrm>
              <a:off x="1983406" y="2039245"/>
              <a:ext cx="2302970" cy="2307194"/>
              <a:chOff x="3947160" y="1876644"/>
              <a:chExt cx="2302970" cy="230719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8619478-FF22-5909-FEE8-52E12CF3D56F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E265E3-27FE-6322-6245-93646B208A7E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3F6F3D-B01B-4041-CB59-245713E0C9C3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882FFF-2043-FE34-9578-075C19657CE3}"/>
                </a:ext>
              </a:extLst>
            </p:cNvPr>
            <p:cNvGrpSpPr/>
            <p:nvPr/>
          </p:nvGrpSpPr>
          <p:grpSpPr>
            <a:xfrm>
              <a:off x="6302361" y="-25400"/>
              <a:ext cx="5771752" cy="6087533"/>
              <a:chOff x="2390082" y="-191909"/>
              <a:chExt cx="5771752" cy="6087533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600A12D-55CA-1FCC-643F-8849AB23CF75}"/>
                  </a:ext>
                </a:extLst>
              </p:cNvPr>
              <p:cNvGrpSpPr/>
              <p:nvPr/>
            </p:nvGrpSpPr>
            <p:grpSpPr>
              <a:xfrm>
                <a:off x="2602017" y="-191909"/>
                <a:ext cx="5175504" cy="6087533"/>
                <a:chOff x="2602017" y="-191909"/>
                <a:chExt cx="5175504" cy="608753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03BA547-B471-D9F1-C881-BA87312C8987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3011"/>
                  <a:chOff x="4003439" y="1923571"/>
                  <a:chExt cx="2192681" cy="2203011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89141B3-6F85-2004-0264-30629D85826D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Isosceles Triangle 142">
                    <a:extLst>
                      <a:ext uri="{FF2B5EF4-FFF2-40B4-BE49-F238E27FC236}">
                        <a16:creationId xmlns:a16="http://schemas.microsoft.com/office/drawing/2014/main" id="{66E57D46-A795-8123-96AF-93DF96CB86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5409" y="1935871"/>
                    <a:ext cx="2190711" cy="2190711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FD2B14E-5FA4-88A4-364F-94B4F04EDD09}"/>
                    </a:ext>
                  </a:extLst>
                </p:cNvPr>
                <p:cNvGrpSpPr/>
                <p:nvPr/>
              </p:nvGrpSpPr>
              <p:grpSpPr>
                <a:xfrm>
                  <a:off x="2602017" y="-191909"/>
                  <a:ext cx="5175504" cy="6087533"/>
                  <a:chOff x="2602017" y="-191909"/>
                  <a:chExt cx="5175504" cy="6087533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AB31495E-CAF2-7BAA-5924-644F61E75A98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191909"/>
                    <a:ext cx="5175504" cy="6087533"/>
                    <a:chOff x="2602017" y="-191909"/>
                    <a:chExt cx="5175504" cy="6087533"/>
                  </a:xfrm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7439F031-D55D-D699-D797-4CAA6F1F51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1878931" y="2851858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46131FE5-AFDB-E20E-8395-1542BFDC27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1B6CAAAD-9BC8-2D21-8AB9-832CC040A7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6" name="TextBox 135">
                        <a:extLst>
                          <a:ext uri="{FF2B5EF4-FFF2-40B4-BE49-F238E27FC236}">
                            <a16:creationId xmlns:a16="http://schemas.microsoft.com/office/drawing/2014/main" id="{8E04B3AB-0BD6-8A9F-AAD5-E94536EAAE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3151" y="2690237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6" name="TextBox 135">
                        <a:extLst>
                          <a:ext uri="{FF2B5EF4-FFF2-40B4-BE49-F238E27FC236}">
                            <a16:creationId xmlns:a16="http://schemas.microsoft.com/office/drawing/2014/main" id="{8E04B3AB-0BD6-8A9F-AAD5-E94536EAAE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13151" y="2690237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948" r="-3896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B469E90E-36B0-BA8D-749E-E654A7E080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B469E90E-36B0-BA8D-749E-E654A7E080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B0D4F491-8F7E-7B77-D145-60E1BFD276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B0D4F491-8F7E-7B77-D145-60E1BFD276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4444" r="-7778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382848-62BC-48FF-057B-A0D12D8CF286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70A6116-433E-115F-28DE-5A75B25D5245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10CFD679-5055-111D-66C3-62EA77DE6305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A00467AE-EAE5-4354-3C76-65306D7685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FD9911D0-10E1-06B3-989B-BD2A537BE9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FD9911D0-10E1-06B3-989B-BD2A537BE9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ACE80E9D-A8C6-41D6-6339-8F208A9B44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ACE80E9D-A8C6-41D6-6339-8F208A9B44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11AA5DAE-50EF-29D7-7281-37D175723A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11AA5DAE-50EF-29D7-7281-37D175723A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BF7B5146-8FE9-2FEA-D589-1F0DBF11C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3BF8BF9F-7F57-C67C-5FA3-D893522B1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95522910-C772-5486-21C9-90B0558FD2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EAA7DCFF-1140-3993-F0F1-4C7775B2FC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1BE5E4EC-A8D1-3F40-6943-64E0880126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01371DF-6313-53E3-B94F-878E5DF70F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05873D1C-83C8-8DC1-3595-78405E2CF8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AAA8CF45-3722-6C0C-A688-A184F7C9DC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AAA8CF45-3722-6C0C-A688-A184F7C9DC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19B86F-50D2-18EE-E658-5B2C5905471A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AFFFDAB-37F3-B406-3888-2E644AE97CA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AFFFDAB-37F3-B406-3888-2E644AE97C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505D4EA-D2F5-2E3E-1BE9-405B4FE3239C}"/>
                </a:ext>
              </a:extLst>
            </p:cNvPr>
            <p:cNvGrpSpPr/>
            <p:nvPr/>
          </p:nvGrpSpPr>
          <p:grpSpPr>
            <a:xfrm>
              <a:off x="6747328" y="1845724"/>
              <a:ext cx="4590690" cy="3053119"/>
              <a:chOff x="3655091" y="2048925"/>
              <a:chExt cx="4590690" cy="3053119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3491851-53F1-DCDF-73D8-A97CCC3A4B0D}"/>
                  </a:ext>
                </a:extLst>
              </p:cNvPr>
              <p:cNvGrpSpPr/>
              <p:nvPr/>
            </p:nvGrpSpPr>
            <p:grpSpPr>
              <a:xfrm>
                <a:off x="4729674" y="2082141"/>
                <a:ext cx="599440" cy="236247"/>
                <a:chOff x="4729674" y="2082141"/>
                <a:chExt cx="599440" cy="236247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3C45CEF4-49A4-520B-E1F3-CCB0703CE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5029394" y="1782421"/>
                  <a:ext cx="0" cy="599440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L-Shape 113">
                  <a:extLst>
                    <a:ext uri="{FF2B5EF4-FFF2-40B4-BE49-F238E27FC236}">
                      <a16:creationId xmlns:a16="http://schemas.microsoft.com/office/drawing/2014/main" id="{A08C31B3-53DB-23B6-CAE0-E8C2C8BEACD0}"/>
                    </a:ext>
                  </a:extLst>
                </p:cNvPr>
                <p:cNvSpPr/>
                <p:nvPr/>
              </p:nvSpPr>
              <p:spPr>
                <a:xfrm rot="13500000">
                  <a:off x="4835540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83BABFD-FCB2-DF92-38DD-6B79AE3FE2DA}"/>
                  </a:ext>
                </a:extLst>
              </p:cNvPr>
              <p:cNvGrpSpPr/>
              <p:nvPr/>
            </p:nvGrpSpPr>
            <p:grpSpPr>
              <a:xfrm>
                <a:off x="6929237" y="4278435"/>
                <a:ext cx="599440" cy="197753"/>
                <a:chOff x="6929237" y="4278435"/>
                <a:chExt cx="599440" cy="197753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D423C1C9-9C7B-D93B-9D51-2DE34C226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8957" y="3978715"/>
                  <a:ext cx="0" cy="599440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L-Shape 111">
                  <a:extLst>
                    <a:ext uri="{FF2B5EF4-FFF2-40B4-BE49-F238E27FC236}">
                      <a16:creationId xmlns:a16="http://schemas.microsoft.com/office/drawing/2014/main" id="{9960B4F6-DB15-3B48-0250-DD7897AD17DD}"/>
                    </a:ext>
                  </a:extLst>
                </p:cNvPr>
                <p:cNvSpPr/>
                <p:nvPr/>
              </p:nvSpPr>
              <p:spPr>
                <a:xfrm rot="8100000">
                  <a:off x="6994597" y="4428926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7FD33AF-9846-72D6-6DEA-7196BD7E0D7E}"/>
                  </a:ext>
                </a:extLst>
              </p:cNvPr>
              <p:cNvGrpSpPr/>
              <p:nvPr/>
            </p:nvGrpSpPr>
            <p:grpSpPr>
              <a:xfrm>
                <a:off x="6940267" y="4231221"/>
                <a:ext cx="1305514" cy="866771"/>
                <a:chOff x="6940267" y="4231221"/>
                <a:chExt cx="1305514" cy="866771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B0C9F56-709C-7D1F-A6C3-124ACB9F0384}"/>
                    </a:ext>
                  </a:extLst>
                </p:cNvPr>
                <p:cNvGrpSpPr/>
                <p:nvPr/>
              </p:nvGrpSpPr>
              <p:grpSpPr>
                <a:xfrm>
                  <a:off x="6940267" y="4422145"/>
                  <a:ext cx="219943" cy="675847"/>
                  <a:chOff x="6940267" y="4422145"/>
                  <a:chExt cx="219943" cy="675847"/>
                </a:xfrm>
              </p:grpSpPr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130C5B8B-0449-CA78-32EA-A99078A4F318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L-Shape 108">
                    <a:extLst>
                      <a:ext uri="{FF2B5EF4-FFF2-40B4-BE49-F238E27FC236}">
                        <a16:creationId xmlns:a16="http://schemas.microsoft.com/office/drawing/2014/main" id="{E9202845-BBDD-C536-D060-F87A436A50E1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Arc 109">
                    <a:extLst>
                      <a:ext uri="{FF2B5EF4-FFF2-40B4-BE49-F238E27FC236}">
                        <a16:creationId xmlns:a16="http://schemas.microsoft.com/office/drawing/2014/main" id="{9B2B7C47-6B89-20C7-DA44-49FB6EF43E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7477" y="4394935"/>
                    <a:ext cx="165524" cy="219943"/>
                  </a:xfrm>
                  <a:prstGeom prst="arc">
                    <a:avLst>
                      <a:gd name="adj1" fmla="val 13217930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4E79135-FA41-891E-C818-1F1F17C609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2279" y="42312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4E79135-FA41-891E-C818-1F1F17C609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2279" y="4231221"/>
                      <a:ext cx="1083502" cy="26161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7F42ED6-277F-B6AE-B3C4-55426628F136}"/>
                  </a:ext>
                </a:extLst>
              </p:cNvPr>
              <p:cNvGrpSpPr/>
              <p:nvPr/>
            </p:nvGrpSpPr>
            <p:grpSpPr>
              <a:xfrm>
                <a:off x="3655091" y="4450405"/>
                <a:ext cx="1225350" cy="651639"/>
                <a:chOff x="3655091" y="4450405"/>
                <a:chExt cx="1225350" cy="651639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C927E4D-5B35-DE8D-A255-AA1C8B67803F}"/>
                    </a:ext>
                  </a:extLst>
                </p:cNvPr>
                <p:cNvGrpSpPr/>
                <p:nvPr/>
              </p:nvGrpSpPr>
              <p:grpSpPr>
                <a:xfrm>
                  <a:off x="4218454" y="4450405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B3A8A3DE-790A-1343-BA56-8B2962D1A4B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31786040-EE19-7F0A-AF69-21634A008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L-Shape 102">
                    <a:extLst>
                      <a:ext uri="{FF2B5EF4-FFF2-40B4-BE49-F238E27FC236}">
                        <a16:creationId xmlns:a16="http://schemas.microsoft.com/office/drawing/2014/main" id="{E67989DC-7712-656D-1871-49D7D08DEF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L-Shape 103">
                    <a:extLst>
                      <a:ext uri="{FF2B5EF4-FFF2-40B4-BE49-F238E27FC236}">
                        <a16:creationId xmlns:a16="http://schemas.microsoft.com/office/drawing/2014/main" id="{A45C159B-61B2-7C13-DA7C-FBC38388B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Arc 104">
                    <a:extLst>
                      <a:ext uri="{FF2B5EF4-FFF2-40B4-BE49-F238E27FC236}">
                        <a16:creationId xmlns:a16="http://schemas.microsoft.com/office/drawing/2014/main" id="{4E6DBDBA-512E-9D8C-CBE1-12B9D0444DD6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07DEBBA8-E5AA-8E31-CC98-5BCD250509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07DEBBA8-E5AA-8E31-CC98-5BCD250509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4672507"/>
                      <a:ext cx="1083502" cy="26161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DD411FC-EE8E-C0F0-F0B2-99A80773E026}"/>
                  </a:ext>
                </a:extLst>
              </p:cNvPr>
              <p:cNvGrpSpPr/>
              <p:nvPr/>
            </p:nvGrpSpPr>
            <p:grpSpPr>
              <a:xfrm>
                <a:off x="3656280" y="2048925"/>
                <a:ext cx="1214690" cy="347967"/>
                <a:chOff x="3656280" y="2048925"/>
                <a:chExt cx="1214690" cy="347967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88FAA8DF-8E7D-FDC9-DFA7-C1D40BDB23E8}"/>
                    </a:ext>
                  </a:extLst>
                </p:cNvPr>
                <p:cNvGrpSpPr/>
                <p:nvPr/>
              </p:nvGrpSpPr>
              <p:grpSpPr>
                <a:xfrm>
                  <a:off x="4217257" y="2192053"/>
                  <a:ext cx="653713" cy="204839"/>
                  <a:chOff x="4217257" y="2192053"/>
                  <a:chExt cx="653713" cy="204839"/>
                </a:xfrm>
              </p:grpSpPr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204E7202-C59D-7EE9-528E-3CAD4B4513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95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L-Shape 96">
                    <a:extLst>
                      <a:ext uri="{FF2B5EF4-FFF2-40B4-BE49-F238E27FC236}">
                        <a16:creationId xmlns:a16="http://schemas.microsoft.com/office/drawing/2014/main" id="{911F6421-457E-AD43-A292-36AFE037F13B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Arc 97">
                    <a:extLst>
                      <a:ext uri="{FF2B5EF4-FFF2-40B4-BE49-F238E27FC236}">
                        <a16:creationId xmlns:a16="http://schemas.microsoft.com/office/drawing/2014/main" id="{663A7359-8ABE-A09A-86B0-5783BEFEB604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09979" y="2235902"/>
                    <a:ext cx="204839" cy="117142"/>
                  </a:xfrm>
                  <a:prstGeom prst="arc">
                    <a:avLst>
                      <a:gd name="adj1" fmla="val 17263098"/>
                      <a:gd name="adj2" fmla="val 1038159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EE21A31C-C57F-393E-A6C7-1E561E9D80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6280" y="204892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EE21A31C-C57F-393E-A6C7-1E561E9D80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6280" y="2048925"/>
                      <a:ext cx="1083502" cy="2616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82241B7-8439-9807-D942-4AEA446DBEBA}"/>
                </a:ext>
              </a:extLst>
            </p:cNvPr>
            <p:cNvGrpSpPr/>
            <p:nvPr/>
          </p:nvGrpSpPr>
          <p:grpSpPr>
            <a:xfrm>
              <a:off x="7859439" y="2043153"/>
              <a:ext cx="2302970" cy="2307194"/>
              <a:chOff x="3947160" y="1876644"/>
              <a:chExt cx="2302970" cy="2307194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623889C-2113-4BC7-7FAB-331833328C2B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F7290C1-E596-559D-4747-F34CE46054C9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9D58960-B999-B70C-D043-6777CD912D7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48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154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1</cp:revision>
  <dcterms:created xsi:type="dcterms:W3CDTF">2022-10-19T20:38:54Z</dcterms:created>
  <dcterms:modified xsi:type="dcterms:W3CDTF">2023-06-08T21:43:33Z</dcterms:modified>
</cp:coreProperties>
</file>