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864475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4D848-BA37-48A2-9EC5-54C607BA4780}" v="59" dt="2024-03-15T21:11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43B9D06B-BAC4-47D9-AC6D-1EDE78BA2D20}"/>
    <pc:docChg chg="custSel modSld">
      <pc:chgData name="Bo Tang" userId="332dbdf67b1791cd" providerId="LiveId" clId="{43B9D06B-BAC4-47D9-AC6D-1EDE78BA2D20}" dt="2023-12-18T03:16:59.700" v="2" actId="1076"/>
      <pc:docMkLst>
        <pc:docMk/>
      </pc:docMkLst>
      <pc:sldChg chg="addSp delSp modSp mod">
        <pc:chgData name="Bo Tang" userId="332dbdf67b1791cd" providerId="LiveId" clId="{43B9D06B-BAC4-47D9-AC6D-1EDE78BA2D20}" dt="2023-12-18T03:16:59.700" v="2" actId="1076"/>
        <pc:sldMkLst>
          <pc:docMk/>
          <pc:sldMk cId="705045716" sldId="256"/>
        </pc:sldMkLst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9" creationId="{610D8C54-77E2-B7B0-B6CF-83D30B9644FE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1" creationId="{AE2AB4DE-43DC-E4D9-F561-98A698DBBFCC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" creationId="{743152CA-DBAD-3AF6-2197-69E7DFD43D6F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4" creationId="{11BE399F-AB41-B803-13F7-940535759584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7" creationId="{1C56DD50-1688-CADC-8863-6022309EF802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8" creationId="{68BC67AC-47C2-BEF5-2A97-F7BA3B2058B4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9" creationId="{5EA6A6F6-F683-D053-6F53-A14480D26B95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20" creationId="{6744B06F-5840-19E1-791D-AC2A0D9F9E48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21" creationId="{3D628A90-69C2-7815-E8CB-4316867DD17B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22" creationId="{3CBFDA5C-B423-1334-FF32-3566D226E79D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25" creationId="{B6B2BBF9-214A-3EFD-9F86-272558A7446A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27" creationId="{63BB518E-C709-FF1C-1873-97C123D673FD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32" creationId="{B90074A9-9CD0-2076-44AC-DB58860FFCE3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34" creationId="{C97961F6-D58D-475B-DE42-82A98C5312CA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36" creationId="{2824B869-8F81-BADD-D21C-41EEEBAAE6A7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37" creationId="{C7C90D50-7CAA-A35E-FDC4-F1995FA86A1D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0" creationId="{E72106C5-66A2-19EC-55D2-C63589E611F2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1" creationId="{2A7C226C-9F49-9782-658B-181B3F9CE357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2" creationId="{8D4B40E5-B432-8334-586B-A4A9F678E1CC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3" creationId="{CBB41A7C-E9E2-48EC-8C76-6A212AD3F04E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4" creationId="{8DCF4CFE-131E-4261-9473-E16E1D4444F3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7" creationId="{A1D5E03F-8D00-C44E-FD96-084173FD2748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48" creationId="{8DDBAEEA-2D45-D5C8-2DE6-06F8ABEEBBB3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50" creationId="{FA3CB2CA-86AE-22D0-0E96-612D72E7AC2B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51" creationId="{DA8091EB-647C-0340-4A18-AE41B1EE14AC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56" creationId="{3D5D58E4-A237-1203-90C4-D5F05AB3A352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58" creationId="{DFC3AB61-9423-17E6-F8B0-61CCA5115CB2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60" creationId="{B6047F01-C3D4-D276-D0F1-CE086F4CA4CA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61" creationId="{1D59B948-45E8-87BF-E1E4-0DAC44060CE7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28" creationId="{561382E0-8FBE-E4B7-215A-34034086A25B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29" creationId="{1940C7E6-948C-27F9-111F-09E0360864C2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0" creationId="{097E8164-5B29-2D08-00E5-ACA263C30830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1" creationId="{509E7198-8CAE-BCCA-95F9-CAC29C7405B9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2" creationId="{D30C79EE-213E-4B47-B442-238BCCCD3DC7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5" creationId="{293A448D-87F5-1D27-DCA6-78513353A266}"/>
          </ac:spMkLst>
        </pc:spChg>
        <pc:spChg chg="mod">
          <ac:chgData name="Bo Tang" userId="332dbdf67b1791cd" providerId="LiveId" clId="{43B9D06B-BAC4-47D9-AC6D-1EDE78BA2D20}" dt="2023-12-18T03:16:48.880" v="1"/>
          <ac:spMkLst>
            <pc:docMk/>
            <pc:sldMk cId="705045716" sldId="256"/>
            <ac:spMk id="137" creationId="{8DDFFEF9-02F7-51F5-F744-D5C3E3BBE486}"/>
          </ac:spMkLst>
        </pc:spChg>
        <pc:grpChg chg="add mod">
          <ac:chgData name="Bo Tang" userId="332dbdf67b1791cd" providerId="LiveId" clId="{43B9D06B-BAC4-47D9-AC6D-1EDE78BA2D20}" dt="2023-12-18T03:16:59.700" v="2" actId="1076"/>
          <ac:grpSpMkLst>
            <pc:docMk/>
            <pc:sldMk cId="705045716" sldId="256"/>
            <ac:grpSpMk id="2" creationId="{EDAD3C9D-BD59-CC04-5752-4A6E13F05959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3" creationId="{D6CD25EC-F284-466F-AE61-F3550718350D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4" creationId="{EDF37ABC-BB3B-AA23-E092-614F773B25ED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5" creationId="{85F943E6-45C8-3830-BBAC-1CDCCCCBA869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6" creationId="{50B3D593-3FFC-9E7D-8B8D-F609A07DBEA0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7" creationId="{8B37E18C-0BCD-6E26-D29F-292CE78F4DA5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8" creationId="{31EFB860-07B8-D26B-9682-814E73610A76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29" creationId="{E415ECC9-F7F6-0BB2-7267-92FE79FCC05F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30" creationId="{A103BFF0-A149-C865-361A-413E43683036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31" creationId="{F16B49CD-9216-0C1C-7100-A77407208C30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33" creationId="{ECB7F3A5-C3D0-373A-91C0-6B3E48774AC1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53" creationId="{C3071335-231F-0772-AA50-368BE7038F2B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54" creationId="{33586044-F86C-0EDD-1E74-B7F7DC644901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55" creationId="{223C82F0-F762-D8AD-4E9C-00D3022ADAE5}"/>
          </ac:grpSpMkLst>
        </pc:grpChg>
        <pc:grpChg chg="mod">
          <ac:chgData name="Bo Tang" userId="332dbdf67b1791cd" providerId="LiveId" clId="{43B9D06B-BAC4-47D9-AC6D-1EDE78BA2D20}" dt="2023-12-18T03:16:48.880" v="1"/>
          <ac:grpSpMkLst>
            <pc:docMk/>
            <pc:sldMk cId="705045716" sldId="256"/>
            <ac:grpSpMk id="57" creationId="{64C3DFA0-5B16-193E-988C-A3AFBD4317D3}"/>
          </ac:grpSpMkLst>
        </pc:grpChg>
        <pc:grpChg chg="del">
          <ac:chgData name="Bo Tang" userId="332dbdf67b1791cd" providerId="LiveId" clId="{43B9D06B-BAC4-47D9-AC6D-1EDE78BA2D20}" dt="2023-12-18T03:16:47.776" v="0" actId="478"/>
          <ac:grpSpMkLst>
            <pc:docMk/>
            <pc:sldMk cId="705045716" sldId="256"/>
            <ac:grpSpMk id="152" creationId="{FBD97AD3-9D34-BFCB-B64A-1579DC943178}"/>
          </ac:grpSpMkLst>
        </pc:grp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0" creationId="{C743BBC7-46FB-03FC-474B-2321C201F496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2" creationId="{DE755CD3-99E5-8BF3-ABAB-1D5EA9FE28B6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5" creationId="{50A635C0-6092-6BCD-4663-E02999092442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6" creationId="{639D844D-CE5D-33BF-4012-90BAEA697D1F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23" creationId="{EE221429-7411-B5EB-4F32-740A7D846912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24" creationId="{86EBDAF1-363D-66FC-47E6-7B842DC7A78F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26" creationId="{30BD5EF0-08C6-A862-2146-B098F3AEA4C4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28" creationId="{857638C2-A885-A37E-3001-40ED44188536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35" creationId="{858D5991-06B3-633A-99D9-2A267B29474F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38" creationId="{C3C0E0A6-A748-5FE0-E374-0F797C561731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39" creationId="{D6335D9A-1507-8CD8-B322-2A766BDA369D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45" creationId="{E24EF42D-EFD6-F724-328E-48566CC6CA88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46" creationId="{941A49EF-587A-EA4A-C5CA-0B3E4289B01E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49" creationId="{A0CF99B9-2517-3BE2-9F7F-35F25454EA7B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52" creationId="{F7A25D6E-9585-1E3F-67FE-D7AE9C80FE51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59" creationId="{52987DA7-29F5-5C16-E2D6-C228F363ECB2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62" creationId="{D38F90A1-A123-53E1-6F09-5775C7D5E022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63" creationId="{4DCED4F5-D262-B086-C371-C226BEE2F4A7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33" creationId="{04619840-23AF-52D9-F876-406584E64FA6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34" creationId="{3157D09A-F29D-BB4A-57FE-1A560DCD42D3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36" creationId="{F60849A9-66C3-F743-8B39-4B557EF4B45C}"/>
          </ac:cxnSpMkLst>
        </pc:cxnChg>
        <pc:cxnChg chg="mod">
          <ac:chgData name="Bo Tang" userId="332dbdf67b1791cd" providerId="LiveId" clId="{43B9D06B-BAC4-47D9-AC6D-1EDE78BA2D20}" dt="2023-12-18T03:16:48.880" v="1"/>
          <ac:cxnSpMkLst>
            <pc:docMk/>
            <pc:sldMk cId="705045716" sldId="256"/>
            <ac:cxnSpMk id="138" creationId="{682EA2F7-ADED-3714-7981-500CB7535562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62" creationId="{771F0AED-19E5-B64A-E331-67C08F82A192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65" creationId="{62856C23-C35E-B067-9D2E-A94A71C09A7F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66" creationId="{B8EACFAA-35AB-A44B-2A04-5FC27D142CC0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73" creationId="{7CC3B972-BED1-2922-A30F-D6CBC409D1E3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74" creationId="{5C9D1B73-F9F6-1173-A08A-78840CD688B0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78" creationId="{F4B823AA-988C-4409-88C6-85C50827C994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85" creationId="{0BAC5561-937A-BAFB-52B8-A065EB8609FF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88" creationId="{9D8E2952-6539-58D5-0A3E-E48E7EA884EC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89" creationId="{6AA6F5F5-1680-E5FB-7E5E-9EA72FB13C3B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95" creationId="{F11E1B55-AF57-4FC9-770E-3316E0B9BE61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196" creationId="{9ED81EA2-9FAD-3124-9A7F-65B7B46818B9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02" creationId="{160D5617-312C-0213-7FD0-897708AE429B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12" creationId="{52FB6C71-8F52-B76B-4236-5A32AAF79786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13" creationId="{03FA7DC6-BB61-65CB-6610-FD6D896CFD10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19" creationId="{CF742914-F545-AB90-BC0E-1A505E842B57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20" creationId="{E3A492F2-B560-3D61-6C93-5413C4EBA926}"/>
          </ac:cxnSpMkLst>
        </pc:cxnChg>
        <pc:cxnChg chg="mod">
          <ac:chgData name="Bo Tang" userId="332dbdf67b1791cd" providerId="LiveId" clId="{43B9D06B-BAC4-47D9-AC6D-1EDE78BA2D20}" dt="2023-12-18T03:16:47.776" v="0" actId="478"/>
          <ac:cxnSpMkLst>
            <pc:docMk/>
            <pc:sldMk cId="705045716" sldId="256"/>
            <ac:cxnSpMk id="224" creationId="{A2EF4754-3E7B-26B6-8678-90EC4E6948E5}"/>
          </ac:cxnSpMkLst>
        </pc:cxnChg>
      </pc:sldChg>
    </pc:docChg>
  </pc:docChgLst>
  <pc:docChgLst>
    <pc:chgData name="Bo Tang" userId="332dbdf67b1791cd" providerId="LiveId" clId="{3BE4D848-BA37-48A2-9EC5-54C607BA4780}"/>
    <pc:docChg chg="undo custSel modSld">
      <pc:chgData name="Bo Tang" userId="332dbdf67b1791cd" providerId="LiveId" clId="{3BE4D848-BA37-48A2-9EC5-54C607BA4780}" dt="2024-03-15T21:11:05.997" v="64" actId="20577"/>
      <pc:docMkLst>
        <pc:docMk/>
      </pc:docMkLst>
      <pc:sldChg chg="modSp mod">
        <pc:chgData name="Bo Tang" userId="332dbdf67b1791cd" providerId="LiveId" clId="{3BE4D848-BA37-48A2-9EC5-54C607BA4780}" dt="2024-03-15T21:11:05.997" v="64" actId="20577"/>
        <pc:sldMkLst>
          <pc:docMk/>
          <pc:sldMk cId="705045716" sldId="256"/>
        </pc:sldMkLst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9" creationId="{610D8C54-77E2-B7B0-B6CF-83D30B9644FE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1" creationId="{AE2AB4DE-43DC-E4D9-F561-98A698DBBFCC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" creationId="{743152CA-DBAD-3AF6-2197-69E7DFD43D6F}"/>
          </ac:spMkLst>
        </pc:spChg>
        <pc:spChg chg="mod">
          <ac:chgData name="Bo Tang" userId="332dbdf67b1791cd" providerId="LiveId" clId="{3BE4D848-BA37-48A2-9EC5-54C607BA4780}" dt="2024-03-15T21:11:05.997" v="64" actId="20577"/>
          <ac:spMkLst>
            <pc:docMk/>
            <pc:sldMk cId="705045716" sldId="256"/>
            <ac:spMk id="14" creationId="{11BE399F-AB41-B803-13F7-940535759584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7" creationId="{1C56DD50-1688-CADC-8863-6022309EF802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8" creationId="{68BC67AC-47C2-BEF5-2A97-F7BA3B2058B4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9" creationId="{5EA6A6F6-F683-D053-6F53-A14480D26B95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20" creationId="{6744B06F-5840-19E1-791D-AC2A0D9F9E48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21" creationId="{3D628A90-69C2-7815-E8CB-4316867DD17B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22" creationId="{3CBFDA5C-B423-1334-FF32-3566D226E79D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25" creationId="{B6B2BBF9-214A-3EFD-9F86-272558A7446A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27" creationId="{63BB518E-C709-FF1C-1873-97C123D673FD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32" creationId="{B90074A9-9CD0-2076-44AC-DB58860FFCE3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34" creationId="{C97961F6-D58D-475B-DE42-82A98C5312CA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36" creationId="{2824B869-8F81-BADD-D21C-41EEEBAAE6A7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37" creationId="{C7C90D50-7CAA-A35E-FDC4-F1995FA86A1D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0" creationId="{E72106C5-66A2-19EC-55D2-C63589E611F2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1" creationId="{2A7C226C-9F49-9782-658B-181B3F9CE357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2" creationId="{8D4B40E5-B432-8334-586B-A4A9F678E1CC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3" creationId="{CBB41A7C-E9E2-48EC-8C76-6A212AD3F04E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4" creationId="{8DCF4CFE-131E-4261-9473-E16E1D4444F3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7" creationId="{A1D5E03F-8D00-C44E-FD96-084173FD2748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48" creationId="{8DDBAEEA-2D45-D5C8-2DE6-06F8ABEEBBB3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50" creationId="{FA3CB2CA-86AE-22D0-0E96-612D72E7AC2B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51" creationId="{DA8091EB-647C-0340-4A18-AE41B1EE14AC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56" creationId="{3D5D58E4-A237-1203-90C4-D5F05AB3A352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58" creationId="{DFC3AB61-9423-17E6-F8B0-61CCA5115CB2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60" creationId="{B6047F01-C3D4-D276-D0F1-CE086F4CA4CA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61" creationId="{1D59B948-45E8-87BF-E1E4-0DAC44060CE7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28" creationId="{561382E0-8FBE-E4B7-215A-34034086A25B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29" creationId="{1940C7E6-948C-27F9-111F-09E0360864C2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0" creationId="{097E8164-5B29-2D08-00E5-ACA263C30830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1" creationId="{509E7198-8CAE-BCCA-95F9-CAC29C7405B9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2" creationId="{D30C79EE-213E-4B47-B442-238BCCCD3DC7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5" creationId="{293A448D-87F5-1D27-DCA6-78513353A266}"/>
          </ac:spMkLst>
        </pc:spChg>
        <pc:spChg chg="mod">
          <ac:chgData name="Bo Tang" userId="332dbdf67b1791cd" providerId="LiveId" clId="{3BE4D848-BA37-48A2-9EC5-54C607BA4780}" dt="2024-03-15T21:09:19.362" v="61"/>
          <ac:spMkLst>
            <pc:docMk/>
            <pc:sldMk cId="705045716" sldId="256"/>
            <ac:spMk id="137" creationId="{8DDFFEF9-02F7-51F5-F744-D5C3E3BBE486}"/>
          </ac:spMkLst>
        </pc:s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2" creationId="{EDAD3C9D-BD59-CC04-5752-4A6E13F05959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3" creationId="{D6CD25EC-F284-466F-AE61-F3550718350D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4" creationId="{EDF37ABC-BB3B-AA23-E092-614F773B25ED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5" creationId="{85F943E6-45C8-3830-BBAC-1CDCCCCBA869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6" creationId="{50B3D593-3FFC-9E7D-8B8D-F609A07DBEA0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7" creationId="{8B37E18C-0BCD-6E26-D29F-292CE78F4DA5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8" creationId="{31EFB860-07B8-D26B-9682-814E73610A76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29" creationId="{E415ECC9-F7F6-0BB2-7267-92FE79FCC05F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30" creationId="{A103BFF0-A149-C865-361A-413E43683036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31" creationId="{F16B49CD-9216-0C1C-7100-A77407208C30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33" creationId="{ECB7F3A5-C3D0-373A-91C0-6B3E48774AC1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53" creationId="{C3071335-231F-0772-AA50-368BE7038F2B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54" creationId="{33586044-F86C-0EDD-1E74-B7F7DC644901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55" creationId="{223C82F0-F762-D8AD-4E9C-00D3022ADAE5}"/>
          </ac:grpSpMkLst>
        </pc:grpChg>
        <pc:grpChg chg="mod">
          <ac:chgData name="Bo Tang" userId="332dbdf67b1791cd" providerId="LiveId" clId="{3BE4D848-BA37-48A2-9EC5-54C607BA4780}" dt="2024-03-15T21:09:19.362" v="61"/>
          <ac:grpSpMkLst>
            <pc:docMk/>
            <pc:sldMk cId="705045716" sldId="256"/>
            <ac:grpSpMk id="57" creationId="{64C3DFA0-5B16-193E-988C-A3AFBD4317D3}"/>
          </ac:grpSpMkLst>
        </pc:grp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0" creationId="{C743BBC7-46FB-03FC-474B-2321C201F496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2" creationId="{DE755CD3-99E5-8BF3-ABAB-1D5EA9FE28B6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5" creationId="{50A635C0-6092-6BCD-4663-E02999092442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6" creationId="{639D844D-CE5D-33BF-4012-90BAEA697D1F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23" creationId="{EE221429-7411-B5EB-4F32-740A7D846912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24" creationId="{86EBDAF1-363D-66FC-47E6-7B842DC7A78F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26" creationId="{30BD5EF0-08C6-A862-2146-B098F3AEA4C4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28" creationId="{857638C2-A885-A37E-3001-40ED44188536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35" creationId="{858D5991-06B3-633A-99D9-2A267B29474F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38" creationId="{C3C0E0A6-A748-5FE0-E374-0F797C561731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39" creationId="{D6335D9A-1507-8CD8-B322-2A766BDA369D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45" creationId="{E24EF42D-EFD6-F724-328E-48566CC6CA88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46" creationId="{941A49EF-587A-EA4A-C5CA-0B3E4289B01E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49" creationId="{A0CF99B9-2517-3BE2-9F7F-35F25454EA7B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52" creationId="{F7A25D6E-9585-1E3F-67FE-D7AE9C80FE51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59" creationId="{52987DA7-29F5-5C16-E2D6-C228F363ECB2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62" creationId="{D38F90A1-A123-53E1-6F09-5775C7D5E022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63" creationId="{4DCED4F5-D262-B086-C371-C226BEE2F4A7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33" creationId="{04619840-23AF-52D9-F876-406584E64FA6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34" creationId="{3157D09A-F29D-BB4A-57FE-1A560DCD42D3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36" creationId="{F60849A9-66C3-F743-8B39-4B557EF4B45C}"/>
          </ac:cxnSpMkLst>
        </pc:cxnChg>
        <pc:cxnChg chg="mod">
          <ac:chgData name="Bo Tang" userId="332dbdf67b1791cd" providerId="LiveId" clId="{3BE4D848-BA37-48A2-9EC5-54C607BA4780}" dt="2024-03-15T21:09:19.362" v="61"/>
          <ac:cxnSpMkLst>
            <pc:docMk/>
            <pc:sldMk cId="705045716" sldId="256"/>
            <ac:cxnSpMk id="138" creationId="{682EA2F7-ADED-3714-7981-500CB75355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60" y="389190"/>
            <a:ext cx="5898356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1249040"/>
            <a:ext cx="5898356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5" y="126610"/>
            <a:ext cx="1695777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126610"/>
            <a:ext cx="4989026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6" y="592868"/>
            <a:ext cx="6783110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6" y="1591439"/>
            <a:ext cx="6783110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633052"/>
            <a:ext cx="334240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633052"/>
            <a:ext cx="334240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26611"/>
            <a:ext cx="6783110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7" y="582959"/>
            <a:ext cx="3327041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7" y="868658"/>
            <a:ext cx="3327041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582959"/>
            <a:ext cx="3343426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868658"/>
            <a:ext cx="3343426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58538"/>
            <a:ext cx="2536498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342399"/>
            <a:ext cx="3981390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713423"/>
            <a:ext cx="2536498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58538"/>
            <a:ext cx="2536498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342399"/>
            <a:ext cx="3981390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713423"/>
            <a:ext cx="2536498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126611"/>
            <a:ext cx="6783110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633052"/>
            <a:ext cx="6783110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2204124"/>
            <a:ext cx="17695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F3FB-EDA5-4822-9BA5-D8877646BC90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2204124"/>
            <a:ext cx="265426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2204124"/>
            <a:ext cx="17695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7114" rtl="0" eaLnBrk="1" latinLnBrk="0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AD3C9D-BD59-CC04-5752-4A6E13F05959}"/>
              </a:ext>
            </a:extLst>
          </p:cNvPr>
          <p:cNvGrpSpPr/>
          <p:nvPr/>
        </p:nvGrpSpPr>
        <p:grpSpPr>
          <a:xfrm>
            <a:off x="97290" y="0"/>
            <a:ext cx="7695238" cy="2373937"/>
            <a:chOff x="369760" y="190376"/>
            <a:chExt cx="7695238" cy="23739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CD25EC-F284-466F-AE61-F3550718350D}"/>
                </a:ext>
              </a:extLst>
            </p:cNvPr>
            <p:cNvGrpSpPr/>
            <p:nvPr/>
          </p:nvGrpSpPr>
          <p:grpSpPr>
            <a:xfrm>
              <a:off x="369760" y="190377"/>
              <a:ext cx="2276757" cy="2364937"/>
              <a:chOff x="3040351" y="3103168"/>
              <a:chExt cx="2276757" cy="23649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3071335-231F-0772-AA50-368BE7038F2B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130" name="Right Triangle 129">
                  <a:extLst>
                    <a:ext uri="{FF2B5EF4-FFF2-40B4-BE49-F238E27FC236}">
                      <a16:creationId xmlns:a16="http://schemas.microsoft.com/office/drawing/2014/main" id="{097E8164-5B29-2D08-00E5-ACA263C30830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509E7198-8CAE-BCCA-95F9-CAC29C7405B9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30C79EE-213E-4B47-B442-238BCCCD3DC7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4619840-23AF-52D9-F876-406584E64FA6}"/>
                    </a:ext>
                  </a:extLst>
                </p:cNvPr>
                <p:cNvCxnSpPr>
                  <a:cxnSpLocks/>
                  <a:endCxn id="13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3157D09A-F29D-BB4A-57FE-1A560DCD42D3}"/>
                    </a:ext>
                  </a:extLst>
                </p:cNvPr>
                <p:cNvCxnSpPr>
                  <a:cxnSpLocks/>
                  <a:stCxn id="130" idx="0"/>
                  <a:endCxn id="13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L-Shape 134">
                  <a:extLst>
                    <a:ext uri="{FF2B5EF4-FFF2-40B4-BE49-F238E27FC236}">
                      <a16:creationId xmlns:a16="http://schemas.microsoft.com/office/drawing/2014/main" id="{293A448D-87F5-1D27-DCA6-78513353A266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60849A9-66C3-F743-8B39-4B557EF4B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L-Shape 136">
                  <a:extLst>
                    <a:ext uri="{FF2B5EF4-FFF2-40B4-BE49-F238E27FC236}">
                      <a16:creationId xmlns:a16="http://schemas.microsoft.com/office/drawing/2014/main" id="{8DDFFEF9-02F7-51F5-F744-D5C3E3BBE486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682EA2F7-ADED-3714-7981-500CB7535562}"/>
                    </a:ext>
                  </a:extLst>
                </p:cNvPr>
                <p:cNvCxnSpPr>
                  <a:cxnSpLocks/>
                  <a:endCxn id="13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3586044-F86C-0EDD-1E74-B7F7DC644901}"/>
                  </a:ext>
                </a:extLst>
              </p:cNvPr>
              <p:cNvGrpSpPr/>
              <p:nvPr/>
            </p:nvGrpSpPr>
            <p:grpSpPr>
              <a:xfrm>
                <a:off x="3101592" y="3103168"/>
                <a:ext cx="2215516" cy="1268498"/>
                <a:chOff x="3101592" y="3103168"/>
                <a:chExt cx="2215516" cy="126849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23C82F0-F762-D8AD-4E9C-00D3022ADAE5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64C3DFA0-5B16-193E-988C-A3AFBD4317D3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1D59B948-45E8-87BF-E1E4-0DAC44060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D38F90A1-A123-53E1-6F09-5775C7D5E022}"/>
                        </a:ext>
                      </a:extLst>
                    </p:cNvPr>
                    <p:cNvCxnSpPr>
                      <a:cxnSpLocks/>
                      <a:stCxn id="61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DCED4F5-D262-B086-C371-C226BEE2F4A7}"/>
                        </a:ext>
                      </a:extLst>
                    </p:cNvPr>
                    <p:cNvCxnSpPr>
                      <a:cxnSpLocks/>
                      <a:stCxn id="61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8" name="TextBox 127">
                          <a:extLst>
                            <a:ext uri="{FF2B5EF4-FFF2-40B4-BE49-F238E27FC236}">
                              <a16:creationId xmlns:a16="http://schemas.microsoft.com/office/drawing/2014/main" id="{561382E0-8FBE-E4B7-215A-34034086A2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1940C7E6-948C-27F9-111F-09E0360864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Arc 57">
                    <a:extLst>
                      <a:ext uri="{FF2B5EF4-FFF2-40B4-BE49-F238E27FC236}">
                        <a16:creationId xmlns:a16="http://schemas.microsoft.com/office/drawing/2014/main" id="{DFC3AB61-9423-17E6-F8B0-61CCA5115CB2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2987DA7-29F5-5C16-E2D6-C228F363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6047F01-C3D4-D276-D0F1-CE086F4CA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3D5D58E4-A237-1203-90C4-D5F05AB3A3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1592" y="3103168"/>
                      <a:ext cx="2215516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⊺</m:t>
                                            </m:r>
                                          </m:sup>
                                        </m:sSup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3D5D58E4-A237-1203-90C4-D5F05AB3A3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592" y="3103168"/>
                      <a:ext cx="2215516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04" t="-5714" r="-495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F37ABC-BB3B-AA23-E092-614F773B25ED}"/>
                </a:ext>
              </a:extLst>
            </p:cNvPr>
            <p:cNvGrpSpPr/>
            <p:nvPr/>
          </p:nvGrpSpPr>
          <p:grpSpPr>
            <a:xfrm>
              <a:off x="3067921" y="190376"/>
              <a:ext cx="2498504" cy="2368140"/>
              <a:chOff x="5512974" y="3103167"/>
              <a:chExt cx="2498504" cy="236814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415ECC9-F7F6-0BB2-7267-92FE79FCC05F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42" name="Right Triangle 41">
                  <a:extLst>
                    <a:ext uri="{FF2B5EF4-FFF2-40B4-BE49-F238E27FC236}">
                      <a16:creationId xmlns:a16="http://schemas.microsoft.com/office/drawing/2014/main" id="{8D4B40E5-B432-8334-586B-A4A9F678E1CC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ight Triangle 42">
                  <a:extLst>
                    <a:ext uri="{FF2B5EF4-FFF2-40B4-BE49-F238E27FC236}">
                      <a16:creationId xmlns:a16="http://schemas.microsoft.com/office/drawing/2014/main" id="{CBB41A7C-E9E2-48EC-8C76-6A212AD3F04E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DCF4CFE-131E-4261-9473-E16E1D4444F3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24EF42D-EFD6-F724-328E-48566CC6CA88}"/>
                    </a:ext>
                  </a:extLst>
                </p:cNvPr>
                <p:cNvCxnSpPr>
                  <a:cxnSpLocks/>
                  <a:endCxn id="42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1A49EF-587A-EA4A-C5CA-0B3E4289B01E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1D5E03F-8D00-C44E-FD96-084173FD2748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8DDBAEEA-2D45-D5C8-2DE6-06F8ABEEBBB3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A0CF99B9-2517-3BE2-9F7F-35F25454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A3CB2CA-86AE-22D0-0E96-612D72E7AC2B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51" name="L-Shape 50">
                  <a:extLst>
                    <a:ext uri="{FF2B5EF4-FFF2-40B4-BE49-F238E27FC236}">
                      <a16:creationId xmlns:a16="http://schemas.microsoft.com/office/drawing/2014/main" id="{DA8091EB-647C-0340-4A18-AE41B1EE14AC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7A25D6E-9585-1E3F-67FE-D7AE9C80FE51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103BFF0-A149-C865-361A-413E43683036}"/>
                  </a:ext>
                </a:extLst>
              </p:cNvPr>
              <p:cNvGrpSpPr/>
              <p:nvPr/>
            </p:nvGrpSpPr>
            <p:grpSpPr>
              <a:xfrm>
                <a:off x="5512974" y="3103167"/>
                <a:ext cx="2498504" cy="1268493"/>
                <a:chOff x="5512974" y="3103167"/>
                <a:chExt cx="2498504" cy="126849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6B49CD-9216-0C1C-7100-A77407208C3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ECB7F3A5-C3D0-373A-91C0-6B3E48774AC1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7C90D50-7CAA-A35E-FDC4-F1995FA86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C3C0E0A6-A748-5FE0-E374-0F797C561731}"/>
                        </a:ext>
                      </a:extLst>
                    </p:cNvPr>
                    <p:cNvCxnSpPr>
                      <a:cxnSpLocks/>
                      <a:stCxn id="37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D6335D9A-1507-8CD8-B322-2A766BDA369D}"/>
                        </a:ext>
                      </a:extLst>
                    </p:cNvPr>
                    <p:cNvCxnSpPr>
                      <a:cxnSpLocks/>
                      <a:stCxn id="37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E72106C5-66A2-19EC-55D2-C63589E611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2A7C226C-9F49-9782-658B-181B3F9CE3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C97961F6-D58D-475B-DE42-82A98C5312CA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58D5991-06B3-633A-99D9-2A267B29474F}"/>
                      </a:ext>
                    </a:extLst>
                  </p:cNvPr>
                  <p:cNvCxnSpPr>
                    <a:cxnSpLocks/>
                    <a:endCxn id="37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2824B869-8F81-BADD-D21C-41EEEBAAE6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90074A9-9CD0-2076-44AC-DB58860FFC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2974" y="3103167"/>
                      <a:ext cx="2498504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500" b="1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⊺</m:t>
                                            </m:r>
                                          </m:sup>
                                        </m:sSup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90074A9-9CD0-2076-44AC-DB58860FFC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2974" y="3103167"/>
                      <a:ext cx="2498504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445" t="-5714" r="-440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F943E6-45C8-3830-BBAC-1CDCCCCBA869}"/>
                </a:ext>
              </a:extLst>
            </p:cNvPr>
            <p:cNvGrpSpPr/>
            <p:nvPr/>
          </p:nvGrpSpPr>
          <p:grpSpPr>
            <a:xfrm>
              <a:off x="5948397" y="193368"/>
              <a:ext cx="2116601" cy="2370945"/>
              <a:chOff x="8201667" y="3097160"/>
              <a:chExt cx="2116601" cy="23709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0B3D593-3FFC-9E7D-8B8D-F609A07DBEA0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6744B06F-5840-19E1-791D-AC2A0D9F9E48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ight Triangle 20">
                  <a:extLst>
                    <a:ext uri="{FF2B5EF4-FFF2-40B4-BE49-F238E27FC236}">
                      <a16:creationId xmlns:a16="http://schemas.microsoft.com/office/drawing/2014/main" id="{3D628A90-69C2-7815-E8CB-4316867DD17B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BFDA5C-B423-1334-FF32-3566D226E79D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E221429-7411-B5EB-4F32-740A7D846912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6EBDAF1-363D-66FC-47E6-7B842DC7A78F}"/>
                    </a:ext>
                  </a:extLst>
                </p:cNvPr>
                <p:cNvCxnSpPr>
                  <a:cxnSpLocks/>
                  <a:stCxn id="20" idx="0"/>
                  <a:endCxn id="2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L-Shape 24">
                  <a:extLst>
                    <a:ext uri="{FF2B5EF4-FFF2-40B4-BE49-F238E27FC236}">
                      <a16:creationId xmlns:a16="http://schemas.microsoft.com/office/drawing/2014/main" id="{B6B2BBF9-214A-3EFD-9F86-272558A7446A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0BD5EF0-08C6-A862-2146-B098F3AEA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63BB518E-C709-FF1C-1873-97C123D673FD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57638C2-A885-A37E-3001-40ED44188536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B37E18C-0BCD-6E26-D29F-292CE78F4DA5}"/>
                  </a:ext>
                </a:extLst>
              </p:cNvPr>
              <p:cNvGrpSpPr/>
              <p:nvPr/>
            </p:nvGrpSpPr>
            <p:grpSpPr>
              <a:xfrm>
                <a:off x="8233543" y="3097160"/>
                <a:ext cx="2084725" cy="1308780"/>
                <a:chOff x="8233543" y="3097160"/>
                <a:chExt cx="2084725" cy="130878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1EFB860-07B8-D26B-9682-814E73610A76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0A635C0-6092-6BCD-4663-E02999092442}"/>
                      </a:ext>
                    </a:extLst>
                  </p:cNvPr>
                  <p:cNvCxnSpPr>
                    <a:cxnSpLocks/>
                    <a:stCxn id="19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639D844D-CE5D-33BF-4012-90BAEA697D1F}"/>
                      </a:ext>
                    </a:extLst>
                  </p:cNvPr>
                  <p:cNvCxnSpPr>
                    <a:cxnSpLocks/>
                    <a:stCxn id="19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1C56DD50-1688-CADC-8863-6022309EF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8BC67AC-47C2-BEF5-2A97-F7BA3B205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EA6A6F6-F683-D053-6F53-A14480D26B95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610D8C54-77E2-B7B0-B6CF-83D30B9644FE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743BBC7-46FB-03FC-474B-2321C201F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E2AB4DE-43DC-E4D9-F561-98A698DBBF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E755CD3-99E5-8BF3-ABAB-1D5EA9FE28B6}"/>
                    </a:ext>
                  </a:extLst>
                </p:cNvPr>
                <p:cNvCxnSpPr>
                  <a:cxnSpLocks/>
                  <a:stCxn id="19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43152CA-DBAD-3AF6-2197-69E7DFD43D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11BE399F-AB41-B803-13F7-9405357595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3543" y="3097160"/>
                      <a:ext cx="2084725" cy="7475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5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11BE399F-AB41-B803-13F7-9405357595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3543" y="3097160"/>
                      <a:ext cx="2084725" cy="74751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79675" r="-26901" b="-1569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0504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41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2</cp:revision>
  <dcterms:created xsi:type="dcterms:W3CDTF">2023-12-11T17:00:33Z</dcterms:created>
  <dcterms:modified xsi:type="dcterms:W3CDTF">2024-03-15T21:11:09Z</dcterms:modified>
</cp:coreProperties>
</file>