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07E1E-A0F1-404D-B290-AA2826D86CE7}" v="2" dt="2024-03-15T20:04:3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29" autoAdjust="0"/>
    <p:restoredTop sz="94660"/>
  </p:normalViewPr>
  <p:slideViewPr>
    <p:cSldViewPr snapToGrid="0">
      <p:cViewPr>
        <p:scale>
          <a:sx n="50" d="100"/>
          <a:sy n="50" d="100"/>
        </p:scale>
        <p:origin x="6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  <pc:docChgLst>
    <pc:chgData name="Bo Tang" userId="332dbdf67b1791cd" providerId="LiveId" clId="{1AC0539A-E269-44DA-A1B9-A99EF23689FD}"/>
    <pc:docChg chg="undo custSel modSld">
      <pc:chgData name="Bo Tang" userId="332dbdf67b1791cd" providerId="LiveId" clId="{1AC0539A-E269-44DA-A1B9-A99EF23689FD}" dt="2023-12-18T03:13:42.104" v="52" actId="1076"/>
      <pc:docMkLst>
        <pc:docMk/>
      </pc:docMkLst>
      <pc:sldChg chg="modSp mod">
        <pc:chgData name="Bo Tang" userId="332dbdf67b1791cd" providerId="LiveId" clId="{1AC0539A-E269-44DA-A1B9-A99EF23689FD}" dt="2023-12-15T15:32:00.293" v="22" actId="20577"/>
        <pc:sldMkLst>
          <pc:docMk/>
          <pc:sldMk cId="2420384765" sldId="262"/>
        </pc:sldMkLst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19" creationId="{C5BB213D-5782-897C-2E15-8D12B38DEB57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3" creationId="{6AE324D1-8F33-7A2E-977E-2A1DCDE0CDE5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7" creationId="{E606EE54-D7BF-5C48-83C8-3AC8C8D6B8A0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28" creationId="{9F5D34C1-718A-9490-7697-1B30D41DBCEC}"/>
          </ac:spMkLst>
        </pc:spChg>
        <pc:spChg chg="mod">
          <ac:chgData name="Bo Tang" userId="332dbdf67b1791cd" providerId="LiveId" clId="{1AC0539A-E269-44DA-A1B9-A99EF23689FD}" dt="2023-12-15T15:32:00.293" v="22" actId="20577"/>
          <ac:spMkLst>
            <pc:docMk/>
            <pc:sldMk cId="2420384765" sldId="262"/>
            <ac:spMk id="30" creationId="{60E8788D-2985-8728-A722-CC5F63AF75AE}"/>
          </ac:spMkLst>
        </pc:spChg>
        <pc:grpChg chg="mod">
          <ac:chgData name="Bo Tang" userId="332dbdf67b1791cd" providerId="LiveId" clId="{1AC0539A-E269-44DA-A1B9-A99EF23689FD}" dt="2023-12-15T15:32:00.293" v="22" actId="20577"/>
          <ac:grpSpMkLst>
            <pc:docMk/>
            <pc:sldMk cId="2420384765" sldId="262"/>
            <ac:grpSpMk id="4" creationId="{ADCC9D84-E77A-7D4D-362B-E4B8E394771F}"/>
          </ac:grpSpMkLst>
        </pc:grpChg>
        <pc:grpChg chg="mod">
          <ac:chgData name="Bo Tang" userId="332dbdf67b1791cd" providerId="LiveId" clId="{1AC0539A-E269-44DA-A1B9-A99EF23689FD}" dt="2023-12-15T15:32:00.293" v="22" actId="20577"/>
          <ac:grpSpMkLst>
            <pc:docMk/>
            <pc:sldMk cId="2420384765" sldId="262"/>
            <ac:grpSpMk id="31" creationId="{DD6BBA6F-053E-FF43-6461-770A2500280A}"/>
          </ac:grpSpMkLst>
        </pc:grp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20" creationId="{14FF1FED-0FD9-DE28-19D2-E7F63F7DF56C}"/>
          </ac:cxnSpMkLst>
        </pc:cxnChg>
        <pc:cxnChg chg="mod">
          <ac:chgData name="Bo Tang" userId="332dbdf67b1791cd" providerId="LiveId" clId="{1AC0539A-E269-44DA-A1B9-A99EF23689FD}" dt="2023-12-15T15:32:00.293" v="22" actId="20577"/>
          <ac:cxnSpMkLst>
            <pc:docMk/>
            <pc:sldMk cId="2420384765" sldId="262"/>
            <ac:cxnSpMk id="21" creationId="{5C8B1BDA-F6D5-D12C-21C3-39F6EA9F2133}"/>
          </ac:cxnSpMkLst>
        </pc:cxnChg>
      </pc:sldChg>
      <pc:sldChg chg="modSp mod">
        <pc:chgData name="Bo Tang" userId="332dbdf67b1791cd" providerId="LiveId" clId="{1AC0539A-E269-44DA-A1B9-A99EF23689FD}" dt="2023-12-18T03:13:42.104" v="52" actId="1076"/>
        <pc:sldMkLst>
          <pc:docMk/>
          <pc:sldMk cId="1596987806" sldId="264"/>
        </pc:sldMkLst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1AC0539A-E269-44DA-A1B9-A99EF23689FD}" dt="2023-12-18T03:13:42.104" v="52" actId="1076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58" creationId="{D614674F-3C86-792F-4C67-F14B5DB8BE95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06" creationId="{1B0E45E1-0895-EAAF-F588-28A829E146A5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10" creationId="{14F611EF-DCA7-428E-35EB-BD9FC1B6BC29}"/>
          </ac:spMkLst>
        </pc:spChg>
        <pc:spChg chg="mod">
          <ac:chgData name="Bo Tang" userId="332dbdf67b1791cd" providerId="LiveId" clId="{1AC0539A-E269-44DA-A1B9-A99EF23689FD}" dt="2023-12-18T03:13:32.183" v="50"/>
          <ac:spMkLst>
            <pc:docMk/>
            <pc:sldMk cId="1596987806" sldId="264"/>
            <ac:spMk id="313" creationId="{E992AEEE-81E6-C407-0916-DFCCC8B5D639}"/>
          </ac:spMkLst>
        </pc:s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1AC0539A-E269-44DA-A1B9-A99EF23689FD}" dt="2023-12-18T03:13:32.183" v="50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1AC0539A-E269-44DA-A1B9-A99EF23689FD}" dt="2023-12-18T03:13:32.183" v="50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35007E1E-A0F1-404D-B290-AA2826D86CE7}"/>
    <pc:docChg chg="delSld modSld">
      <pc:chgData name="Bo Tang" userId="332dbdf67b1791cd" providerId="LiveId" clId="{35007E1E-A0F1-404D-B290-AA2826D86CE7}" dt="2024-03-15T20:05:38.211" v="11" actId="47"/>
      <pc:docMkLst>
        <pc:docMk/>
      </pc:docMkLst>
      <pc:sldChg chg="del">
        <pc:chgData name="Bo Tang" userId="332dbdf67b1791cd" providerId="LiveId" clId="{35007E1E-A0F1-404D-B290-AA2826D86CE7}" dt="2024-03-15T20:05:34.333" v="8" actId="47"/>
        <pc:sldMkLst>
          <pc:docMk/>
          <pc:sldMk cId="1123260638" sldId="256"/>
        </pc:sldMkLst>
      </pc:sldChg>
      <pc:sldChg chg="del">
        <pc:chgData name="Bo Tang" userId="332dbdf67b1791cd" providerId="LiveId" clId="{35007E1E-A0F1-404D-B290-AA2826D86CE7}" dt="2024-03-15T20:05:29.693" v="7" actId="47"/>
        <pc:sldMkLst>
          <pc:docMk/>
          <pc:sldMk cId="1404667672" sldId="257"/>
        </pc:sldMkLst>
      </pc:sldChg>
      <pc:sldChg chg="del">
        <pc:chgData name="Bo Tang" userId="332dbdf67b1791cd" providerId="LiveId" clId="{35007E1E-A0F1-404D-B290-AA2826D86CE7}" dt="2024-03-15T20:05:38.211" v="11" actId="47"/>
        <pc:sldMkLst>
          <pc:docMk/>
          <pc:sldMk cId="3685590988" sldId="258"/>
        </pc:sldMkLst>
      </pc:sldChg>
      <pc:sldChg chg="del">
        <pc:chgData name="Bo Tang" userId="332dbdf67b1791cd" providerId="LiveId" clId="{35007E1E-A0F1-404D-B290-AA2826D86CE7}" dt="2024-03-15T20:05:28.745" v="6" actId="47"/>
        <pc:sldMkLst>
          <pc:docMk/>
          <pc:sldMk cId="534280723" sldId="259"/>
        </pc:sldMkLst>
      </pc:sldChg>
      <pc:sldChg chg="del">
        <pc:chgData name="Bo Tang" userId="332dbdf67b1791cd" providerId="LiveId" clId="{35007E1E-A0F1-404D-B290-AA2826D86CE7}" dt="2024-03-15T20:05:25.874" v="4" actId="47"/>
        <pc:sldMkLst>
          <pc:docMk/>
          <pc:sldMk cId="1066314704" sldId="260"/>
        </pc:sldMkLst>
      </pc:sldChg>
      <pc:sldChg chg="del">
        <pc:chgData name="Bo Tang" userId="332dbdf67b1791cd" providerId="LiveId" clId="{35007E1E-A0F1-404D-B290-AA2826D86CE7}" dt="2024-03-15T20:05:27.449" v="5" actId="47"/>
        <pc:sldMkLst>
          <pc:docMk/>
          <pc:sldMk cId="1203335550" sldId="261"/>
        </pc:sldMkLst>
      </pc:sldChg>
      <pc:sldChg chg="del">
        <pc:chgData name="Bo Tang" userId="332dbdf67b1791cd" providerId="LiveId" clId="{35007E1E-A0F1-404D-B290-AA2826D86CE7}" dt="2024-03-15T20:05:35.244" v="9" actId="47"/>
        <pc:sldMkLst>
          <pc:docMk/>
          <pc:sldMk cId="2420384765" sldId="262"/>
        </pc:sldMkLst>
      </pc:sldChg>
      <pc:sldChg chg="addSp modSp mod">
        <pc:chgData name="Bo Tang" userId="332dbdf67b1791cd" providerId="LiveId" clId="{35007E1E-A0F1-404D-B290-AA2826D86CE7}" dt="2024-03-15T20:04:34.016" v="3" actId="164"/>
        <pc:sldMkLst>
          <pc:docMk/>
          <pc:sldMk cId="462539780" sldId="263"/>
        </pc:sldMkLst>
        <pc:grpChg chg="add mod">
          <ac:chgData name="Bo Tang" userId="332dbdf67b1791cd" providerId="LiveId" clId="{35007E1E-A0F1-404D-B290-AA2826D86CE7}" dt="2024-03-15T20:04:34.016" v="3" actId="164"/>
          <ac:grpSpMkLst>
            <pc:docMk/>
            <pc:sldMk cId="462539780" sldId="263"/>
            <ac:grpSpMk id="7" creationId="{07CE8BDF-AD6B-036B-8ACD-B656649800ED}"/>
          </ac:grpSpMkLst>
        </pc:grpChg>
        <pc:grpChg chg="mod">
          <ac:chgData name="Bo Tang" userId="332dbdf67b1791cd" providerId="LiveId" clId="{35007E1E-A0F1-404D-B290-AA2826D86CE7}" dt="2024-03-15T20:04:34.016" v="3" actId="164"/>
          <ac:grpSpMkLst>
            <pc:docMk/>
            <pc:sldMk cId="462539780" sldId="263"/>
            <ac:grpSpMk id="17" creationId="{15873DB0-B90D-C8E4-6703-D5DD729CAFA7}"/>
          </ac:grpSpMkLst>
        </pc:grpChg>
        <pc:cxnChg chg="add mod">
          <ac:chgData name="Bo Tang" userId="332dbdf67b1791cd" providerId="LiveId" clId="{35007E1E-A0F1-404D-B290-AA2826D86CE7}" dt="2024-03-15T20:04:34.016" v="3" actId="164"/>
          <ac:cxnSpMkLst>
            <pc:docMk/>
            <pc:sldMk cId="462539780" sldId="263"/>
            <ac:cxnSpMk id="4" creationId="{0E258368-87AA-103C-58AA-E2A4CBC8128C}"/>
          </ac:cxnSpMkLst>
        </pc:cxnChg>
      </pc:sldChg>
      <pc:sldChg chg="del">
        <pc:chgData name="Bo Tang" userId="332dbdf67b1791cd" providerId="LiveId" clId="{35007E1E-A0F1-404D-B290-AA2826D86CE7}" dt="2024-03-15T20:05:36.845" v="10" actId="47"/>
        <pc:sldMkLst>
          <pc:docMk/>
          <pc:sldMk cId="1596987806" sldId="264"/>
        </pc:sldMkLst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7F87EACB-0BDE-4111-96DE-EF026F197568}"/>
    <pc:docChg chg="undo custSel modSld">
      <pc:chgData name="Bo Tang" userId="332dbdf67b1791cd" providerId="LiveId" clId="{7F87EACB-0BDE-4111-96DE-EF026F197568}" dt="2023-12-14T06:58:53.471" v="138" actId="207"/>
      <pc:docMkLst>
        <pc:docMk/>
      </pc:docMkLst>
      <pc:sldChg chg="addSp delSp modSp mod">
        <pc:chgData name="Bo Tang" userId="332dbdf67b1791cd" providerId="LiveId" clId="{7F87EACB-0BDE-4111-96DE-EF026F197568}" dt="2023-12-14T06:58:53.471" v="138" actId="207"/>
        <pc:sldMkLst>
          <pc:docMk/>
          <pc:sldMk cId="2420384765" sldId="262"/>
        </pc:sldMkLst>
        <pc:spChg chg="del mod">
          <ac:chgData name="Bo Tang" userId="332dbdf67b1791cd" providerId="LiveId" clId="{7F87EACB-0BDE-4111-96DE-EF026F197568}" dt="2023-12-14T06:45:52.441" v="23" actId="478"/>
          <ac:spMkLst>
            <pc:docMk/>
            <pc:sldMk cId="2420384765" sldId="262"/>
            <ac:spMk id="7" creationId="{713C699A-4726-DEB7-AA74-3228864B515A}"/>
          </ac:spMkLst>
        </pc:spChg>
        <pc:spChg chg="mod topLvl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7F87EACB-0BDE-4111-96DE-EF026F197568}" dt="2023-12-14T06:49:29.160" v="85" actId="14100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9" creationId="{C5BB213D-5782-897C-2E15-8D12B38DEB57}"/>
          </ac:spMkLst>
        </pc:spChg>
        <pc:spChg chg="add mod">
          <ac:chgData name="Bo Tang" userId="332dbdf67b1791cd" providerId="LiveId" clId="{7F87EACB-0BDE-4111-96DE-EF026F197568}" dt="2023-12-14T06:58:49.968" v="137" actId="207"/>
          <ac:spMkLst>
            <pc:docMk/>
            <pc:sldMk cId="2420384765" sldId="262"/>
            <ac:spMk id="23" creationId="{6AE324D1-8F33-7A2E-977E-2A1DCDE0CDE5}"/>
          </ac:spMkLst>
        </pc:spChg>
        <pc:spChg chg="add mod">
          <ac:chgData name="Bo Tang" userId="332dbdf67b1791cd" providerId="LiveId" clId="{7F87EACB-0BDE-4111-96DE-EF026F197568}" dt="2023-12-14T06:58:37.797" v="135" actId="208"/>
          <ac:spMkLst>
            <pc:docMk/>
            <pc:sldMk cId="2420384765" sldId="262"/>
            <ac:spMk id="27" creationId="{E606EE54-D7BF-5C48-83C8-3AC8C8D6B8A0}"/>
          </ac:spMkLst>
        </pc:spChg>
        <pc:spChg chg="add mod">
          <ac:chgData name="Bo Tang" userId="332dbdf67b1791cd" providerId="LiveId" clId="{7F87EACB-0BDE-4111-96DE-EF026F197568}" dt="2023-12-14T06:58:53.471" v="138" actId="207"/>
          <ac:spMkLst>
            <pc:docMk/>
            <pc:sldMk cId="2420384765" sldId="262"/>
            <ac:spMk id="28" creationId="{9F5D34C1-718A-9490-7697-1B30D41DBCEC}"/>
          </ac:spMkLst>
        </pc:spChg>
        <pc:spChg chg="add mod">
          <ac:chgData name="Bo Tang" userId="332dbdf67b1791cd" providerId="LiveId" clId="{7F87EACB-0BDE-4111-96DE-EF026F197568}" dt="2023-12-14T06:58:46.348" v="136" actId="207"/>
          <ac:spMkLst>
            <pc:docMk/>
            <pc:sldMk cId="2420384765" sldId="262"/>
            <ac:spMk id="30" creationId="{60E8788D-2985-8728-A722-CC5F63AF75AE}"/>
          </ac:spMkLst>
        </pc:spChg>
        <pc:spChg chg="mod">
          <ac:chgData name="Bo Tang" userId="332dbdf67b1791cd" providerId="LiveId" clId="{7F87EACB-0BDE-4111-96DE-EF026F197568}" dt="2023-12-14T06:36:41.462" v="4" actId="1076"/>
          <ac:spMkLst>
            <pc:docMk/>
            <pc:sldMk cId="2420384765" sldId="262"/>
            <ac:spMk id="129" creationId="{175F731C-5AFB-578E-DC5F-C0EFB0B5331A}"/>
          </ac:spMkLst>
        </pc:spChg>
        <pc:grpChg chg="add del mod">
          <ac:chgData name="Bo Tang" userId="332dbdf67b1791cd" providerId="LiveId" clId="{7F87EACB-0BDE-4111-96DE-EF026F197568}" dt="2023-12-14T06:46:00.255" v="25" actId="165"/>
          <ac:grpSpMkLst>
            <pc:docMk/>
            <pc:sldMk cId="2420384765" sldId="262"/>
            <ac:grpSpMk id="3" creationId="{E74F7D4E-A220-6700-AE2C-5D3DC6A4E31B}"/>
          </ac:grpSpMkLst>
        </pc:grpChg>
        <pc:grpChg chg="mod topLvl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4" creationId="{ADCC9D84-E77A-7D4D-362B-E4B8E394771F}"/>
          </ac:grpSpMkLst>
        </pc:grpChg>
        <pc:grpChg chg="add mod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31" creationId="{DD6BBA6F-053E-FF43-6461-770A2500280A}"/>
          </ac:grpSpMkLst>
        </pc:grpChg>
        <pc:grpChg chg="mod">
          <ac:chgData name="Bo Tang" userId="332dbdf67b1791cd" providerId="LiveId" clId="{7F87EACB-0BDE-4111-96DE-EF026F197568}" dt="2023-12-14T06:45:38.753" v="19" actId="1076"/>
          <ac:grpSpMkLst>
            <pc:docMk/>
            <pc:sldMk cId="2420384765" sldId="262"/>
            <ac:grpSpMk id="164" creationId="{0009057E-A4B7-62EF-73AF-5D6B34057DDD}"/>
          </ac:grpSpMkLst>
        </pc:grpChg>
        <pc:cxnChg chg="del mod">
          <ac:chgData name="Bo Tang" userId="332dbdf67b1791cd" providerId="LiveId" clId="{7F87EACB-0BDE-4111-96DE-EF026F197568}" dt="2023-12-14T06:45:50.316" v="22" actId="478"/>
          <ac:cxnSpMkLst>
            <pc:docMk/>
            <pc:sldMk cId="2420384765" sldId="262"/>
            <ac:cxnSpMk id="5" creationId="{362DAD0E-1D9E-C120-741E-655EE52D4C5A}"/>
          </ac:cxnSpMkLst>
        </pc:cxnChg>
        <pc:cxnChg chg="mod topLvl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7F87EACB-0BDE-4111-96DE-EF026F197568}" dt="2023-12-14T06:49:29.160" v="85" actId="14100"/>
          <ac:cxnSpMkLst>
            <pc:docMk/>
            <pc:sldMk cId="2420384765" sldId="262"/>
            <ac:cxnSpMk id="20" creationId="{14FF1FED-0FD9-DE28-19D2-E7F63F7DF56C}"/>
          </ac:cxnSpMkLst>
        </pc:cxnChg>
        <pc:cxnChg chg="add mod">
          <ac:chgData name="Bo Tang" userId="332dbdf67b1791cd" providerId="LiveId" clId="{7F87EACB-0BDE-4111-96DE-EF026F197568}" dt="2023-12-14T06:58:30.719" v="134" actId="208"/>
          <ac:cxnSpMkLst>
            <pc:docMk/>
            <pc:sldMk cId="2420384765" sldId="262"/>
            <ac:cxnSpMk id="21" creationId="{5C8B1BDA-F6D5-D12C-21C3-39F6EA9F2133}"/>
          </ac:cxnSpMkLst>
        </pc:cxnChg>
        <pc:cxnChg chg="add del mod">
          <ac:chgData name="Bo Tang" userId="332dbdf67b1791cd" providerId="LiveId" clId="{7F87EACB-0BDE-4111-96DE-EF026F197568}" dt="2023-12-14T06:48:34.219" v="76" actId="478"/>
          <ac:cxnSpMkLst>
            <pc:docMk/>
            <pc:sldMk cId="2420384765" sldId="262"/>
            <ac:cxnSpMk id="24" creationId="{F1ACC4D7-2688-BE14-AAD3-F55924715578}"/>
          </ac:cxnSpMkLst>
        </pc:cxnChg>
        <pc:cxnChg chg="mod">
          <ac:chgData name="Bo Tang" userId="332dbdf67b1791cd" providerId="LiveId" clId="{7F87EACB-0BDE-4111-96DE-EF026F197568}" dt="2023-12-14T06:36:24.220" v="0" actId="14100"/>
          <ac:cxnSpMkLst>
            <pc:docMk/>
            <pc:sldMk cId="2420384765" sldId="262"/>
            <ac:cxnSpMk id="122" creationId="{CAF415C0-D087-2F8F-0480-A9D56E4CF48D}"/>
          </ac:cxnSpMkLst>
        </pc:cxnChg>
      </pc:sldChg>
      <pc:sldChg chg="modSp mod">
        <pc:chgData name="Bo Tang" userId="332dbdf67b1791cd" providerId="LiveId" clId="{7F87EACB-0BDE-4111-96DE-EF026F197568}" dt="2023-12-14T06:38:58.498" v="18" actId="14100"/>
        <pc:sldMkLst>
          <pc:docMk/>
          <pc:sldMk cId="1596987806" sldId="264"/>
        </pc:sldMkLst>
        <pc:spChg chg="mod">
          <ac:chgData name="Bo Tang" userId="332dbdf67b1791cd" providerId="LiveId" clId="{7F87EACB-0BDE-4111-96DE-EF026F197568}" dt="2023-12-14T06:38:44.305" v="17" actId="1076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7F87EACB-0BDE-4111-96DE-EF026F197568}" dt="2023-12-14T06:38:01.863" v="13" actId="1410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7F87EACB-0BDE-4111-96DE-EF026F197568}" dt="2023-12-14T06:37:51.448" v="12" actId="1076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7F87EACB-0BDE-4111-96DE-EF026F197568}" dt="2023-12-14T06:38:07.703" v="14" actId="14100"/>
          <ac:spMkLst>
            <pc:docMk/>
            <pc:sldMk cId="1596987806" sldId="264"/>
            <ac:spMk id="306" creationId="{1B0E45E1-0895-EAAF-F588-28A829E146A5}"/>
          </ac:spMkLst>
        </pc:spChg>
        <pc:cxnChg chg="mod">
          <ac:chgData name="Bo Tang" userId="332dbdf67b1791cd" providerId="LiveId" clId="{7F87EACB-0BDE-4111-96DE-EF026F197568}" dt="2023-12-14T06:38:37.265" v="16" actId="1410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7F87EACB-0BDE-4111-96DE-EF026F197568}" dt="2023-12-14T06:38:17.128" v="15" actId="1410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7F87EACB-0BDE-4111-96DE-EF026F197568}" dt="2023-12-14T06:38:58.498" v="18" actId="14100"/>
          <ac:cxnSpMkLst>
            <pc:docMk/>
            <pc:sldMk cId="1596987806" sldId="264"/>
            <ac:cxnSpMk id="308" creationId="{E95CB8C4-94C5-2B06-87A0-B4EE31553E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CE8BDF-AD6B-036B-8ACD-B656649800ED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873DB0-B90D-C8E4-6703-D5DD729CAFA7}"/>
                </a:ext>
              </a:extLst>
            </p:cNvPr>
            <p:cNvGrpSpPr/>
            <p:nvPr/>
          </p:nvGrpSpPr>
          <p:grpSpPr>
            <a:xfrm>
              <a:off x="195031" y="311931"/>
              <a:ext cx="11964378" cy="6087533"/>
              <a:chOff x="195031" y="311931"/>
              <a:chExt cx="11964378" cy="60875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1EB5227-C01E-12D9-D11D-AD3FC413D0A8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20495" y="311931"/>
                <a:chExt cx="5938914" cy="6087533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3F2C043B-A2BD-11F2-A197-97C64EB46EF5}"/>
                    </a:ext>
                  </a:extLst>
                </p:cNvPr>
                <p:cNvGrpSpPr/>
                <p:nvPr/>
              </p:nvGrpSpPr>
              <p:grpSpPr>
                <a:xfrm>
                  <a:off x="6220495" y="311931"/>
                  <a:ext cx="5938914" cy="6087533"/>
                  <a:chOff x="629763" y="220564"/>
                  <a:chExt cx="5938914" cy="6087533"/>
                </a:xfrm>
              </p:grpSpPr>
              <p:sp>
                <p:nvSpPr>
                  <p:cNvPr id="157" name="Partial Circle 156">
                    <a:extLst>
                      <a:ext uri="{FF2B5EF4-FFF2-40B4-BE49-F238E27FC236}">
                        <a16:creationId xmlns:a16="http://schemas.microsoft.com/office/drawing/2014/main" id="{E0E8181B-91F3-9D2B-1EB5-FC7FA85F69CC}"/>
                      </a:ext>
                    </a:extLst>
                  </p:cNvPr>
                  <p:cNvSpPr/>
                  <p:nvPr/>
                </p:nvSpPr>
                <p:spPr>
                  <a:xfrm>
                    <a:off x="1496500" y="1787159"/>
                    <a:ext cx="1467121" cy="1467121"/>
                  </a:xfrm>
                  <a:prstGeom prst="pie">
                    <a:avLst>
                      <a:gd name="adj1" fmla="val 10763906"/>
                      <a:gd name="adj2" fmla="val 1620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0CE88D3B-4BBE-EF70-7786-BBAD678ED25D}"/>
                      </a:ext>
                    </a:extLst>
                  </p:cNvPr>
                  <p:cNvGrpSpPr/>
                  <p:nvPr/>
                </p:nvGrpSpPr>
                <p:grpSpPr>
                  <a:xfrm>
                    <a:off x="629763" y="220564"/>
                    <a:ext cx="5938914" cy="6087533"/>
                    <a:chOff x="2390082" y="-369710"/>
                    <a:chExt cx="5938914" cy="6087533"/>
                  </a:xfrm>
                </p:grpSpPr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8A0CC048-EFDC-F676-CFDE-079D601471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C8692160-1219-38B3-6C4B-CAE3EA28E9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03439" y="1923571"/>
                        <a:ext cx="2192681" cy="2194560"/>
                        <a:chOff x="4003439" y="1923571"/>
                        <a:chExt cx="2192681" cy="2194560"/>
                      </a:xfrm>
                    </p:grpSpPr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908630BE-924D-7BD3-26F7-A58BCA2057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03439" y="1923571"/>
                          <a:ext cx="2190712" cy="219456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accent5">
                              <a:lumMod val="40000"/>
                              <a:lumOff val="6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sp>
                      <p:nvSpPr>
                        <p:cNvPr id="51" name="Isosceles Triangle 50">
                          <a:extLst>
                            <a:ext uri="{FF2B5EF4-FFF2-40B4-BE49-F238E27FC236}">
                              <a16:creationId xmlns:a16="http://schemas.microsoft.com/office/drawing/2014/main" id="{92D8E082-4DF6-20CB-0684-68A17512E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5098840" y="1935872"/>
                          <a:ext cx="1097280" cy="1097280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4505692A-84BE-9DB4-0E0D-322D8A1C11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580876" cy="6087533"/>
                        <a:chOff x="2602017" y="-369710"/>
                        <a:chExt cx="5580876" cy="6087533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6FA2BE27-7D22-D90A-9C90-DAAB99A716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02017" y="-369710"/>
                          <a:ext cx="5175504" cy="6087533"/>
                          <a:chOff x="2602017" y="-369710"/>
                          <a:chExt cx="5175504" cy="6087533"/>
                        </a:xfrm>
                      </p:grpSpPr>
                      <p:cxnSp>
                        <p:nvCxnSpPr>
                          <p:cNvPr id="32" name="Straight Connector 31">
                            <a:extLst>
                              <a:ext uri="{FF2B5EF4-FFF2-40B4-BE49-F238E27FC236}">
                                <a16:creationId xmlns:a16="http://schemas.microsoft.com/office/drawing/2014/main" id="{2EDB4F53-A707-C128-A7D1-73728B7F703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700000">
                            <a:off x="2789560" y="2674057"/>
                            <a:ext cx="608753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Straight Connector 38">
                            <a:extLst>
                              <a:ext uri="{FF2B5EF4-FFF2-40B4-BE49-F238E27FC236}">
                                <a16:creationId xmlns:a16="http://schemas.microsoft.com/office/drawing/2014/main" id="{4CCCADA3-1149-108A-9E88-1A47D8A534A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>
                            <a:off x="3610337" y="3078224"/>
                            <a:ext cx="5175504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Connector 39">
                            <a:extLst>
                              <a:ext uri="{FF2B5EF4-FFF2-40B4-BE49-F238E27FC236}">
                                <a16:creationId xmlns:a16="http://schemas.microsoft.com/office/drawing/2014/main" id="{C0EE93CC-1731-9631-2933-F1E5D3CED37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602017" y="1925159"/>
                            <a:ext cx="5175504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59" name="TextBox 58">
                              <a:extLst>
                                <a:ext uri="{FF2B5EF4-FFF2-40B4-BE49-F238E27FC236}">
                                  <a16:creationId xmlns:a16="http://schemas.microsoft.com/office/drawing/2014/main" id="{3FF3D2F3-4110-AC61-7252-79D8B10473B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599767" y="3221356"/>
                              <a:ext cx="158312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≤3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59" name="TextBox 58">
                              <a:extLst>
                                <a:ext uri="{FF2B5EF4-FFF2-40B4-BE49-F238E27FC236}">
                                  <a16:creationId xmlns:a16="http://schemas.microsoft.com/office/drawing/2014/main" id="{3FF3D2F3-4110-AC61-7252-79D8B10473B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599767" y="3221356"/>
                              <a:ext cx="1583126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 l="-2692" r="-3077" b="-1521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0" name="TextBox 59">
                              <a:extLst>
                                <a:ext uri="{FF2B5EF4-FFF2-40B4-BE49-F238E27FC236}">
                                  <a16:creationId xmlns:a16="http://schemas.microsoft.com/office/drawing/2014/main" id="{29CE0C42-9AB3-FEE8-6FF5-3C9B70BDBC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245896" y="1073857"/>
                              <a:ext cx="76405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≤1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0" name="TextBox 59">
                              <a:extLst>
                                <a:ext uri="{FF2B5EF4-FFF2-40B4-BE49-F238E27FC236}">
                                  <a16:creationId xmlns:a16="http://schemas.microsoft.com/office/drawing/2014/main" id="{29CE0C42-9AB3-FEE8-6FF5-3C9B70BDBCF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245896" y="1073857"/>
                              <a:ext cx="764055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l="-3968" r="-7143" b="-1555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5C053D47-388C-D349-45B2-4A825E9C94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712249" y="1632182"/>
                              <a:ext cx="769378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≤1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1" name="TextBox 60">
                              <a:extLst>
                                <a:ext uri="{FF2B5EF4-FFF2-40B4-BE49-F238E27FC236}">
                                  <a16:creationId xmlns:a16="http://schemas.microsoft.com/office/drawing/2014/main" id="{5C053D47-388C-D349-45B2-4A825E9C945E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712249" y="1632182"/>
                              <a:ext cx="769378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 l="-3968" r="-6349" b="-1555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99CEB8CA-66CE-F994-028F-7D47B0630B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938914" cy="5387439"/>
                      <a:chOff x="2390082" y="311684"/>
                      <a:chExt cx="5938914" cy="5387439"/>
                    </a:xfrm>
                  </p:grpSpPr>
                  <p:grpSp>
                    <p:nvGrpSpPr>
                      <p:cNvPr id="38" name="Group 37">
                        <a:extLst>
                          <a:ext uri="{FF2B5EF4-FFF2-40B4-BE49-F238E27FC236}">
                            <a16:creationId xmlns:a16="http://schemas.microsoft.com/office/drawing/2014/main" id="{E51D12E1-3D20-965A-4216-15719C570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0082" y="311684"/>
                        <a:ext cx="5387439" cy="5387439"/>
                        <a:chOff x="2390082" y="311684"/>
                        <a:chExt cx="5387439" cy="5387439"/>
                      </a:xfrm>
                    </p:grpSpPr>
                    <p:cxnSp>
                      <p:nvCxnSpPr>
                        <p:cNvPr id="5" name="Straight Arrow Connector 4">
                          <a:extLst>
                            <a:ext uri="{FF2B5EF4-FFF2-40B4-BE49-F238E27FC236}">
                              <a16:creationId xmlns:a16="http://schemas.microsoft.com/office/drawing/2014/main" id="{D2E5564A-5F4D-68CA-2A8A-A60D761575D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390082" y="4128843"/>
                          <a:ext cx="5387439" cy="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Straight Arrow Connector 5">
                          <a:extLst>
                            <a:ext uri="{FF2B5EF4-FFF2-40B4-BE49-F238E27FC236}">
                              <a16:creationId xmlns:a16="http://schemas.microsoft.com/office/drawing/2014/main" id="{F8C17D19-297C-FB6D-08F0-DF9C2711213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>
                          <a:off x="1300957" y="3005404"/>
                          <a:ext cx="5387439" cy="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" name="TextBox 8">
                              <a:extLst>
                                <a:ext uri="{FF2B5EF4-FFF2-40B4-BE49-F238E27FC236}">
                                  <a16:creationId xmlns:a16="http://schemas.microsoft.com/office/drawing/2014/main" id="{CC888CD9-45BA-E04C-806F-9BCC1B3B0D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705401" y="4084027"/>
                              <a:ext cx="423514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oMath>
                                </m:oMathPara>
                              </a14:m>
                              <a:endParaRPr lang="en-US" sz="2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" name="TextBox 8">
                              <a:extLst>
                                <a:ext uri="{FF2B5EF4-FFF2-40B4-BE49-F238E27FC236}">
                                  <a16:creationId xmlns:a16="http://schemas.microsoft.com/office/drawing/2014/main" id="{CC888CD9-45BA-E04C-806F-9BCC1B3B0DC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705401" y="4084027"/>
                              <a:ext cx="423514" cy="461665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D796FDC-B261-ECEF-6C77-1B5B2BC572A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881652" y="4084027"/>
                              <a:ext cx="423514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oMath>
                                </m:oMathPara>
                              </a14:m>
                              <a:endParaRPr lang="en-US" sz="2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D796FDC-B261-ECEF-6C77-1B5B2BC572A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881652" y="4084027"/>
                              <a:ext cx="423514" cy="461665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" name="TextBox 10">
                              <a:extLst>
                                <a:ext uri="{FF2B5EF4-FFF2-40B4-BE49-F238E27FC236}">
                                  <a16:creationId xmlns:a16="http://schemas.microsoft.com/office/drawing/2014/main" id="{82A3A2E9-5963-D9E4-EDEB-AEF66DD738C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63648" y="1899751"/>
                              <a:ext cx="423514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oMath>
                                </m:oMathPara>
                              </a14:m>
                              <a:endParaRPr lang="en-US" sz="2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" name="TextBox 10">
                              <a:extLst>
                                <a:ext uri="{FF2B5EF4-FFF2-40B4-BE49-F238E27FC236}">
                                  <a16:creationId xmlns:a16="http://schemas.microsoft.com/office/drawing/2014/main" id="{82A3A2E9-5963-D9E4-EDEB-AEF66DD738C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663648" y="1899751"/>
                              <a:ext cx="423514" cy="461665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3" name="Straight Connector 12">
                          <a:extLst>
                            <a:ext uri="{FF2B5EF4-FFF2-40B4-BE49-F238E27FC236}">
                              <a16:creationId xmlns:a16="http://schemas.microsoft.com/office/drawing/2014/main" id="{F095E34D-F785-2275-34B1-302DF27904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86208" y="1925708"/>
                          <a:ext cx="106936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8DFEA0E4-22C5-3B54-15ED-980CDE496A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6144621" y="4081727"/>
                          <a:ext cx="106936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Connector 18">
                          <a:extLst>
                            <a:ext uri="{FF2B5EF4-FFF2-40B4-BE49-F238E27FC236}">
                              <a16:creationId xmlns:a16="http://schemas.microsoft.com/office/drawing/2014/main" id="{82705FA2-2FA0-7BD8-5213-8C17BCC67F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5072113" y="4106695"/>
                          <a:ext cx="54864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Connector 22">
                          <a:extLst>
                            <a:ext uri="{FF2B5EF4-FFF2-40B4-BE49-F238E27FC236}">
                              <a16:creationId xmlns:a16="http://schemas.microsoft.com/office/drawing/2014/main" id="{1DB9FC0B-8B0B-BB9D-D5E2-6699DC736D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7254900" y="4109344"/>
                          <a:ext cx="54864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>
                          <a:extLst>
                            <a:ext uri="{FF2B5EF4-FFF2-40B4-BE49-F238E27FC236}">
                              <a16:creationId xmlns:a16="http://schemas.microsoft.com/office/drawing/2014/main" id="{9E2C2649-F733-3F3C-A278-C521EA30DA4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86929" y="3022520"/>
                          <a:ext cx="54864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962009D0-9CCB-B3AC-7C03-808306857E2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86929" y="827898"/>
                          <a:ext cx="54864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D262D405-CDC9-9797-AB61-F09DB90B856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86208" y="1926765"/>
                          <a:ext cx="106936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D43F7778-7A72-6FD1-9CFD-E7C16DA3423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701067" y="3933465"/>
                            <a:ext cx="62792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1" dirty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D43F7778-7A72-6FD1-9CFD-E7C16DA3423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1067" y="3933465"/>
                            <a:ext cx="627929" cy="461665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b="-131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DCD95E6-1284-0DB8-56CA-E586557C96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9267" y="1054100"/>
                      <a:ext cx="1847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sz="24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BDFC1252-C91C-B26A-CA38-0B7EA4F47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53163" y="-73201"/>
                          <a:ext cx="63504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BDFC1252-C91C-B26A-CA38-0B7EA4F4715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53163" y="-73201"/>
                          <a:ext cx="635046" cy="46166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B7ECD2E1-47D8-07AA-55BD-4B4A7DA07532}"/>
                      </a:ext>
                    </a:extLst>
                  </p:cNvPr>
                  <p:cNvSpPr/>
                  <p:nvPr/>
                </p:nvSpPr>
                <p:spPr>
                  <a:xfrm>
                    <a:off x="2136044" y="2419751"/>
                    <a:ext cx="192024" cy="192024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673AA2EF-D42E-7C35-4B99-BC62B8A09B84}"/>
                      </a:ext>
                    </a:extLst>
                  </p:cNvPr>
                  <p:cNvGrpSpPr/>
                  <p:nvPr/>
                </p:nvGrpSpPr>
                <p:grpSpPr>
                  <a:xfrm>
                    <a:off x="1327759" y="1612790"/>
                    <a:ext cx="908577" cy="905288"/>
                    <a:chOff x="3908120" y="1392226"/>
                    <a:chExt cx="908577" cy="905288"/>
                  </a:xfrm>
                </p:grpSpPr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0FAD09D0-F508-A4D1-CE64-FDB7FCF5EE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15775" y="1392226"/>
                      <a:ext cx="0" cy="905288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0E0FB33B-718F-0A4F-0728-1E289C5305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908120" y="2294869"/>
                      <a:ext cx="908577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F312D3D-95F4-F0D6-7F4F-E3AED6CB5541}"/>
                    </a:ext>
                  </a:extLst>
                </p:cNvPr>
                <p:cNvSpPr txBox="1"/>
                <p:nvPr/>
              </p:nvSpPr>
              <p:spPr>
                <a:xfrm>
                  <a:off x="8035694" y="3682337"/>
                  <a:ext cx="151338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6BFFEF9-0270-D6FB-3FC5-3645842E3F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0089" y="2313823"/>
                      <a:ext cx="7820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6BFFEF9-0270-D6FB-3FC5-3645842E3F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0089" y="2313823"/>
                      <a:ext cx="78201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F95B3E2-44A3-5FC7-7A38-8FD7CE62B0EB}"/>
                  </a:ext>
                </a:extLst>
              </p:cNvPr>
              <p:cNvGrpSpPr/>
              <p:nvPr/>
            </p:nvGrpSpPr>
            <p:grpSpPr>
              <a:xfrm>
                <a:off x="195031" y="311931"/>
                <a:ext cx="5938914" cy="6087533"/>
                <a:chOff x="311364" y="311931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1185867" y="1867801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" name="Straight Connector 1">
                  <a:extLst>
                    <a:ext uri="{FF2B5EF4-FFF2-40B4-BE49-F238E27FC236}">
                      <a16:creationId xmlns:a16="http://schemas.microsoft.com/office/drawing/2014/main" id="{B1C7E580-247D-7202-D932-4511149BB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5487" y="1952704"/>
                  <a:ext cx="3301349" cy="3301349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311364" y="311931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1008882" y="1905217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1826229" y="2522891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1829280" y="4720824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4025070" y="4720824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F61BEC9-BBCA-08C1-AFC5-205FF7BCFAFB}"/>
                    </a:ext>
                  </a:extLst>
                </p:cNvPr>
                <p:cNvSpPr txBox="1"/>
                <p:nvPr/>
              </p:nvSpPr>
              <p:spPr>
                <a:xfrm>
                  <a:off x="2162673" y="3576153"/>
                  <a:ext cx="151338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  <a:p>
                  <a:pPr algn="ctr"/>
                  <a:r>
                    <a:rPr lang="zh-CN" altLang="en-US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（</a:t>
                  </a:r>
                  <a:r>
                    <a:rPr lang="en-US" altLang="zh-CN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Points</a:t>
                  </a:r>
                  <a:r>
                    <a:rPr lang="zh-CN" altLang="en-US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）</a:t>
                  </a:r>
                  <a:endParaRPr lang="en-US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A1CDFD6-D294-AF1E-AA4D-5FB1945C2171}"/>
                    </a:ext>
                  </a:extLst>
                </p:cNvPr>
                <p:cNvSpPr/>
                <p:nvPr/>
              </p:nvSpPr>
              <p:spPr>
                <a:xfrm>
                  <a:off x="2070100" y="4138083"/>
                  <a:ext cx="635000" cy="524934"/>
                </a:xfrm>
                <a:custGeom>
                  <a:avLst/>
                  <a:gdLst>
                    <a:gd name="connsiteX0" fmla="*/ 0 w 635000"/>
                    <a:gd name="connsiteY0" fmla="*/ 524934 h 524934"/>
                    <a:gd name="connsiteX1" fmla="*/ 465667 w 635000"/>
                    <a:gd name="connsiteY1" fmla="*/ 347134 h 524934"/>
                    <a:gd name="connsiteX2" fmla="*/ 635000 w 635000"/>
                    <a:gd name="connsiteY2" fmla="*/ 0 h 524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5000" h="524934">
                      <a:moveTo>
                        <a:pt x="0" y="524934"/>
                      </a:moveTo>
                      <a:cubicBezTo>
                        <a:pt x="179917" y="479778"/>
                        <a:pt x="359834" y="434623"/>
                        <a:pt x="465667" y="347134"/>
                      </a:cubicBezTo>
                      <a:cubicBezTo>
                        <a:pt x="571500" y="259645"/>
                        <a:pt x="603250" y="129822"/>
                        <a:pt x="635000" y="0"/>
                      </a:cubicBezTo>
                    </a:path>
                  </a:pathLst>
                </a:cu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F3BE7784-5DF2-041E-E520-68D707F45494}"/>
                    </a:ext>
                  </a:extLst>
                </p:cNvPr>
                <p:cNvSpPr/>
                <p:nvPr/>
              </p:nvSpPr>
              <p:spPr>
                <a:xfrm>
                  <a:off x="2984500" y="4188883"/>
                  <a:ext cx="1016000" cy="550334"/>
                </a:xfrm>
                <a:custGeom>
                  <a:avLst/>
                  <a:gdLst>
                    <a:gd name="connsiteX0" fmla="*/ 1016000 w 1016000"/>
                    <a:gd name="connsiteY0" fmla="*/ 550334 h 550334"/>
                    <a:gd name="connsiteX1" fmla="*/ 304800 w 1016000"/>
                    <a:gd name="connsiteY1" fmla="*/ 330200 h 550334"/>
                    <a:gd name="connsiteX2" fmla="*/ 0 w 1016000"/>
                    <a:gd name="connsiteY2" fmla="*/ 0 h 55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6000" h="550334">
                      <a:moveTo>
                        <a:pt x="1016000" y="550334"/>
                      </a:moveTo>
                      <a:cubicBezTo>
                        <a:pt x="745066" y="486128"/>
                        <a:pt x="474133" y="421922"/>
                        <a:pt x="304800" y="330200"/>
                      </a:cubicBezTo>
                      <a:cubicBezTo>
                        <a:pt x="135467" y="238478"/>
                        <a:pt x="67733" y="119239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87A9A2EF-F1A4-DEE6-AE5A-68FA4FA26B49}"/>
                    </a:ext>
                  </a:extLst>
                </p:cNvPr>
                <p:cNvSpPr/>
                <p:nvPr/>
              </p:nvSpPr>
              <p:spPr>
                <a:xfrm>
                  <a:off x="2035175" y="2711450"/>
                  <a:ext cx="876300" cy="857250"/>
                </a:xfrm>
                <a:custGeom>
                  <a:avLst/>
                  <a:gdLst>
                    <a:gd name="connsiteX0" fmla="*/ 0 w 876300"/>
                    <a:gd name="connsiteY0" fmla="*/ 0 h 857250"/>
                    <a:gd name="connsiteX1" fmla="*/ 549275 w 876300"/>
                    <a:gd name="connsiteY1" fmla="*/ 171450 h 857250"/>
                    <a:gd name="connsiteX2" fmla="*/ 876300 w 876300"/>
                    <a:gd name="connsiteY2" fmla="*/ 857250 h 85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76300" h="857250">
                      <a:moveTo>
                        <a:pt x="0" y="0"/>
                      </a:moveTo>
                      <a:cubicBezTo>
                        <a:pt x="201612" y="14287"/>
                        <a:pt x="403225" y="28575"/>
                        <a:pt x="549275" y="171450"/>
                      </a:cubicBezTo>
                      <a:cubicBezTo>
                        <a:pt x="695325" y="314325"/>
                        <a:pt x="785812" y="585787"/>
                        <a:pt x="876300" y="857250"/>
                      </a:cubicBezTo>
                    </a:path>
                  </a:pathLst>
                </a:custGeom>
                <a:noFill/>
                <a:ln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20BDA6F3-17D4-B751-C268-4265F93296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7376" y="2334746"/>
                      <a:ext cx="7820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20BDA6F3-17D4-B751-C268-4265F93296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7376" y="2334746"/>
                      <a:ext cx="782018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C4C808D5-818B-B19F-2318-489C70FE3A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9968" y="5260239"/>
                      <a:ext cx="13266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C4C808D5-818B-B19F-2318-489C70FE3A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9968" y="5260239"/>
                      <a:ext cx="1326645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294" r="-3211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258368-87AA-103C-58AA-E2A4CBC8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625" y="1645019"/>
              <a:ext cx="0" cy="9052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2024-03-15T20:05:44Z</dcterms:modified>
</cp:coreProperties>
</file>