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57" r:id="rId6"/>
    <p:sldId id="263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11DB5-6429-47E2-9486-DE0D046F27B6}" v="377" dt="2023-12-11T19:35:18.976"/>
    <p1510:client id="{DA547C0C-8B74-4EB7-B2A3-86C0AE2AE809}" v="25" dt="2023-12-11T16:45:47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150" d="100"/>
          <a:sy n="150" d="100"/>
        </p:scale>
        <p:origin x="1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1T19:35:23.725" v="1285" actId="1076"/>
      <pc:docMkLst>
        <pc:docMk/>
      </pc:docMkLst>
      <pc:sldChg chg="addSp delSp modSp new mod">
        <pc:chgData name="Bo Tang" userId="332dbdf67b1791cd" providerId="LiveId" clId="{C8C11DB5-6429-47E2-9486-DE0D046F27B6}" dt="2023-12-11T19:17:37.180" v="1279" actId="207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3" creationId="{9D9835FC-25B5-8B18-D7F4-8F3C422D58A6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4" creationId="{CA59CEE2-4334-2107-42D2-7F40930A273B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9" creationId="{C1F8FE61-40F4-0B17-0605-293313EDC612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1T03:08:07.952" v="898" actId="1076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4" creationId="{89FF633C-32CE-5419-5359-8B521CB66A96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1T03:07:29.648" v="891" actId="20577"/>
          <ac:spMkLst>
            <pc:docMk/>
            <pc:sldMk cId="2420384765" sldId="262"/>
            <ac:spMk id="18" creationId="{9717BE29-4F58-0202-40FD-87CC7FABF822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28" creationId="{C47BC1FE-3C61-2C1E-CA17-D35FF4ABD21D}"/>
          </ac:spMkLst>
        </pc:spChg>
        <pc:spChg chg="add mod">
          <ac:chgData name="Bo Tang" userId="332dbdf67b1791cd" providerId="LiveId" clId="{C8C11DB5-6429-47E2-9486-DE0D046F27B6}" dt="2023-12-11T03:15:23.030" v="939" actId="164"/>
          <ac:spMkLst>
            <pc:docMk/>
            <pc:sldMk cId="2420384765" sldId="262"/>
            <ac:spMk id="32" creationId="{4DEDF15E-44B5-4253-75FC-B6F2CD05CFB4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mod">
          <ac:chgData name="Bo Tang" userId="332dbdf67b1791cd" providerId="LiveId" clId="{C8C11DB5-6429-47E2-9486-DE0D046F27B6}" dt="2023-12-11T03:16:25.509" v="951" actId="1076"/>
          <ac:spMkLst>
            <pc:docMk/>
            <pc:sldMk cId="2420384765" sldId="262"/>
            <ac:spMk id="37" creationId="{0B9F7939-3D0A-2917-C7CB-3CF03BCCDBFD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1T03:16:42.549" v="953" actId="1076"/>
          <ac:spMkLst>
            <pc:docMk/>
            <pc:sldMk cId="2420384765" sldId="262"/>
            <ac:spMk id="40" creationId="{EE69A539-DFBC-0A3C-6E79-DAF2C710D2D2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1" creationId="{9473B979-7F0B-247D-A50A-AA178DB6B11A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4" creationId="{E90BC458-3221-4B6A-B4BF-301DF1326AED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48" creationId="{C4E5264C-405D-2C53-BC3E-97D61B771108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3" creationId="{E9C5B069-8419-396D-B2FF-7FDAB7756FA3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6" creationId="{600F7943-0C69-CA60-0D41-296B42F756AF}"/>
          </ac:spMkLst>
        </pc:spChg>
        <pc:spChg chg="mod">
          <ac:chgData name="Bo Tang" userId="332dbdf67b1791cd" providerId="LiveId" clId="{C8C11DB5-6429-47E2-9486-DE0D046F27B6}" dt="2023-12-11T03:15:47.163" v="941"/>
          <ac:spMkLst>
            <pc:docMk/>
            <pc:sldMk cId="2420384765" sldId="262"/>
            <ac:spMk id="57" creationId="{7AFF4191-FB86-11B3-5DF0-1C0A0CB418F4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1" creationId="{74A828DD-64DE-E07E-59AE-29E215067A68}"/>
          </ac:spMkLst>
        </pc:spChg>
        <pc:spChg chg="mod topLvl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63" creationId="{BB929AEB-FE76-B389-C32D-C9F92BECFD6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4" creationId="{7319BDDD-F506-2BCE-E65D-B492A17258B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5" creationId="{00D67314-29E8-571E-5A6B-36377CF7BECB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68" creationId="{3579BE1A-5361-25C9-566E-3BBFD6FB8696}"/>
          </ac:spMkLst>
        </pc:spChg>
        <pc:spChg chg="mod ord">
          <ac:chgData name="Bo Tang" userId="332dbdf67b1791cd" providerId="LiveId" clId="{C8C11DB5-6429-47E2-9486-DE0D046F27B6}" dt="2023-12-11T03:20:13.406" v="971" actId="166"/>
          <ac:spMkLst>
            <pc:docMk/>
            <pc:sldMk cId="2420384765" sldId="262"/>
            <ac:spMk id="69" creationId="{6A6D6CEE-CAC8-582D-C1DD-B9530897F452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5" creationId="{A8C364C6-DDA9-5995-EE24-3778D2C35A64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78" creationId="{32E1E5A6-2475-73C7-7A6E-12FB71BE20D2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mod">
          <ac:chgData name="Bo Tang" userId="332dbdf67b1791cd" providerId="LiveId" clId="{C8C11DB5-6429-47E2-9486-DE0D046F27B6}" dt="2023-12-11T03:19:17.624" v="962" actId="165"/>
          <ac:spMkLst>
            <pc:docMk/>
            <pc:sldMk cId="2420384765" sldId="262"/>
            <ac:spMk id="82" creationId="{B9159A38-682B-85CE-606D-E466495A740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95" creationId="{3EC7E0E6-A81C-3377-67F3-1CD06111322F}"/>
          </ac:spMkLst>
        </pc:spChg>
        <pc:spChg chg="add mod">
          <ac:chgData name="Bo Tang" userId="332dbdf67b1791cd" providerId="LiveId" clId="{C8C11DB5-6429-47E2-9486-DE0D046F27B6}" dt="2023-12-11T03:34:50.756" v="1075" actId="164"/>
          <ac:spMkLst>
            <pc:docMk/>
            <pc:sldMk cId="2420384765" sldId="262"/>
            <ac:spMk id="98" creationId="{E076496F-E119-2B9A-B6C5-9BBBD9AAAA25}"/>
          </ac:spMkLst>
        </pc:spChg>
        <pc:spChg chg="add mod">
          <ac:chgData name="Bo Tang" userId="332dbdf67b1791cd" providerId="LiveId" clId="{C8C11DB5-6429-47E2-9486-DE0D046F27B6}" dt="2023-12-11T03:40:34.151" v="1134" actId="164"/>
          <ac:spMkLst>
            <pc:docMk/>
            <pc:sldMk cId="2420384765" sldId="262"/>
            <ac:spMk id="100" creationId="{EDF97CB4-DF31-C302-1BA7-DAB745CBD0A5}"/>
          </ac:spMkLst>
        </pc:spChg>
        <pc:spChg chg="add mod">
          <ac:chgData name="Bo Tang" userId="332dbdf67b1791cd" providerId="LiveId" clId="{C8C11DB5-6429-47E2-9486-DE0D046F27B6}" dt="2023-12-11T03:40:28.942" v="1133" actId="164"/>
          <ac:spMkLst>
            <pc:docMk/>
            <pc:sldMk cId="2420384765" sldId="262"/>
            <ac:spMk id="101" creationId="{366994D8-00E7-D63E-D180-778A30BE10ED}"/>
          </ac:spMkLst>
        </pc:spChg>
        <pc:spChg chg="add mod">
          <ac:chgData name="Bo Tang" userId="332dbdf67b1791cd" providerId="LiveId" clId="{C8C11DB5-6429-47E2-9486-DE0D046F27B6}" dt="2023-12-11T19:17:22.503" v="1274" actId="207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1T19:17:37.180" v="1279" actId="207"/>
          <ac:spMkLst>
            <pc:docMk/>
            <pc:sldMk cId="2420384765" sldId="262"/>
            <ac:spMk id="103" creationId="{E2A54235-71D9-A02D-E6FB-84492C12766D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8" creationId="{43FC5D60-153B-C2B0-0210-2068502CC50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19" creationId="{B11D3AD8-4452-FA4C-7C2E-91033ADAA9B7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0" creationId="{2A923A61-5A61-3AE3-6BC8-E8316D9CCC80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3" creationId="{42208EAB-FF58-66A1-6E06-68A1BD97C604}"/>
          </ac:spMkLst>
        </pc:spChg>
        <pc:spChg chg="mod">
          <ac:chgData name="Bo Tang" userId="332dbdf67b1791cd" providerId="LiveId" clId="{C8C11DB5-6429-47E2-9486-DE0D046F27B6}" dt="2023-12-11T19:17:10.910" v="1272" actId="14100"/>
          <ac:spMkLst>
            <pc:docMk/>
            <pc:sldMk cId="2420384765" sldId="262"/>
            <ac:spMk id="126" creationId="{08F6BF0B-1A91-9E82-9838-720C8B11EE84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29" creationId="{175F731C-5AFB-578E-DC5F-C0EFB0B5331A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31" creationId="{65C8DDFA-FBB4-485C-56ED-E9CD84602E0B}"/>
          </ac:spMkLst>
        </pc:spChg>
        <pc:spChg chg="mod">
          <ac:chgData name="Bo Tang" userId="332dbdf67b1791cd" providerId="LiveId" clId="{C8C11DB5-6429-47E2-9486-DE0D046F27B6}" dt="2023-12-11T19:16:58.160" v="1270" actId="403"/>
          <ac:spMkLst>
            <pc:docMk/>
            <pc:sldMk cId="2420384765" sldId="262"/>
            <ac:spMk id="132" creationId="{FE9FBC55-2BA6-DA0A-7615-FD6122049CC9}"/>
          </ac:spMkLst>
        </pc:spChg>
        <pc:grpChg chg="add mod">
          <ac:chgData name="Bo Tang" userId="332dbdf67b1791cd" providerId="LiveId" clId="{C8C11DB5-6429-47E2-9486-DE0D046F27B6}" dt="2023-12-11T03:15:23.030" v="939" actId="164"/>
          <ac:grpSpMkLst>
            <pc:docMk/>
            <pc:sldMk cId="2420384765" sldId="262"/>
            <ac:grpSpMk id="2" creationId="{9652ECBD-779C-A571-475E-5321879BBB3B}"/>
          </ac:grpSpMkLst>
        </pc:gr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5" creationId="{AC1956B7-33F3-3BDD-9FC3-BF5892822D2C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1T03:07:29.648" v="891" actId="20577"/>
          <ac:grpSpMkLst>
            <pc:docMk/>
            <pc:sldMk cId="2420384765" sldId="262"/>
            <ac:grpSpMk id="15" creationId="{187CB627-033F-5E39-DE70-B80094BCE155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add mod">
          <ac:chgData name="Bo Tang" userId="332dbdf67b1791cd" providerId="LiveId" clId="{C8C11DB5-6429-47E2-9486-DE0D046F27B6}" dt="2023-12-11T03:34:50.756" v="1075" actId="164"/>
          <ac:grpSpMkLst>
            <pc:docMk/>
            <pc:sldMk cId="2420384765" sldId="262"/>
            <ac:grpSpMk id="34" creationId="{5D67ADA9-0159-4784-71EB-5F63E9476A4A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add mod">
          <ac:chgData name="Bo Tang" userId="332dbdf67b1791cd" providerId="LiveId" clId="{C8C11DB5-6429-47E2-9486-DE0D046F27B6}" dt="2023-12-11T03:40:34.151" v="1134" actId="164"/>
          <ac:grpSpMkLst>
            <pc:docMk/>
            <pc:sldMk cId="2420384765" sldId="262"/>
            <ac:grpSpMk id="35" creationId="{495F2495-E550-AC07-F818-D3DE10565FDA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36" creationId="{CAFC3A87-8B5F-2EBD-886F-E17849C92401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45" creationId="{35D023BE-87D5-2410-B3B8-5C74A970BBEF}"/>
          </ac:grpSpMkLst>
        </pc:grpChg>
        <pc:grpChg chg="mod">
          <ac:chgData name="Bo Tang" userId="332dbdf67b1791cd" providerId="LiveId" clId="{C8C11DB5-6429-47E2-9486-DE0D046F27B6}" dt="2023-12-11T03:15:47.163" v="941"/>
          <ac:grpSpMkLst>
            <pc:docMk/>
            <pc:sldMk cId="2420384765" sldId="262"/>
            <ac:grpSpMk id="54" creationId="{417F29DA-0C0F-F5A1-CC9E-043A13CE8737}"/>
          </ac:grpSpMkLst>
        </pc:grpChg>
        <pc:grpChg chg="add del 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59" creationId="{96859793-7B5E-5278-6BF7-1F8F86608551}"/>
          </ac:grpSpMkLst>
        </pc:grpChg>
        <pc:grpChg chg="mod topLvl">
          <ac:chgData name="Bo Tang" userId="332dbdf67b1791cd" providerId="LiveId" clId="{C8C11DB5-6429-47E2-9486-DE0D046F27B6}" dt="2023-12-11T03:40:28.942" v="1133" actId="164"/>
          <ac:grpSpMkLst>
            <pc:docMk/>
            <pc:sldMk cId="2420384765" sldId="262"/>
            <ac:grpSpMk id="60" creationId="{8D5118AE-EB2B-012B-EACD-3C35E6F5CE48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66" creationId="{2134C584-CF64-08E4-40BC-342C1C872F43}"/>
          </ac:grpSpMkLst>
        </pc:grpChg>
        <pc:grpChg chg="mod">
          <ac:chgData name="Bo Tang" userId="332dbdf67b1791cd" providerId="LiveId" clId="{C8C11DB5-6429-47E2-9486-DE0D046F27B6}" dt="2023-12-11T03:19:17.624" v="962" actId="165"/>
          <ac:grpSpMkLst>
            <pc:docMk/>
            <pc:sldMk cId="2420384765" sldId="262"/>
            <ac:grpSpMk id="76" creationId="{5186580A-4183-B00C-045C-4AC2048F1C97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99" creationId="{9458D409-505C-F527-559F-700763246B9D}"/>
          </ac:grpSpMkLst>
        </pc:grpChg>
        <pc:grpChg chg="add mod">
          <ac:chgData name="Bo Tang" userId="332dbdf67b1791cd" providerId="LiveId" clId="{C8C11DB5-6429-47E2-9486-DE0D046F27B6}" dt="2023-12-11T03:40:05.984" v="1132" actId="1076"/>
          <ac:grpSpMkLst>
            <pc:docMk/>
            <pc:sldMk cId="2420384765" sldId="262"/>
            <ac:grpSpMk id="104" creationId="{36A8305E-E7AB-E8E4-1F9F-2B64CBF0FCD0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5" creationId="{67BE3690-01F0-D97C-BCDE-EA5E49FDEF1C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6" creationId="{BD143A5C-8EB1-F2E8-9AE2-8965459FCC49}"/>
          </ac:grpSpMkLst>
        </pc:grpChg>
        <pc:grpChg chg="add mod">
          <ac:chgData name="Bo Tang" userId="332dbdf67b1791cd" providerId="LiveId" clId="{C8C11DB5-6429-47E2-9486-DE0D046F27B6}" dt="2023-12-11T03:40:44.305" v="1135" actId="164"/>
          <ac:grpSpMkLst>
            <pc:docMk/>
            <pc:sldMk cId="2420384765" sldId="262"/>
            <ac:grpSpMk id="107" creationId="{03A5222E-AE21-3664-8A65-964EBA0CF5C3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38" creationId="{97B6821E-EE8E-959F-CED0-DC84A07DA194}"/>
          </ac:grpSpMkLst>
        </pc:grpChg>
        <pc:grpChg chg="mod">
          <ac:chgData name="Bo Tang" userId="332dbdf67b1791cd" providerId="LiveId" clId="{C8C11DB5-6429-47E2-9486-DE0D046F27B6}" dt="2023-12-11T19:16:58.160" v="1270" actId="403"/>
          <ac:grpSpMkLst>
            <pc:docMk/>
            <pc:sldMk cId="2420384765" sldId="262"/>
            <ac:grpSpMk id="164" creationId="{0009057E-A4B7-62EF-73AF-5D6B34057DDD}"/>
          </ac:grpSpMkLst>
        </pc:grp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1T03:07:36.917" v="893" actId="14100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C8C11DB5-6429-47E2-9486-DE0D046F27B6}" dt="2023-12-11T03:07:59.180" v="897" actId="14100"/>
          <ac:cxnSpMkLst>
            <pc:docMk/>
            <pc:sldMk cId="2420384765" sldId="262"/>
            <ac:cxnSpMk id="11" creationId="{8A775C75-D97C-176B-EB62-45D5F2226E4D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1T03:07:29.648" v="891" actId="20577"/>
          <ac:cxnSpMkLst>
            <pc:docMk/>
            <pc:sldMk cId="2420384765" sldId="262"/>
            <ac:cxnSpMk id="16" creationId="{13BDA03A-064C-E3F8-3E2E-7B3C831D27A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add del mod">
          <ac:chgData name="Bo Tang" userId="332dbdf67b1791cd" providerId="LiveId" clId="{C8C11DB5-6429-47E2-9486-DE0D046F27B6}" dt="2023-12-11T03:11:10.947" v="908"/>
          <ac:cxnSpMkLst>
            <pc:docMk/>
            <pc:sldMk cId="2420384765" sldId="262"/>
            <ac:cxnSpMk id="24" creationId="{8E3611FC-399A-1EE3-1338-0362937C00BC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add mod">
          <ac:chgData name="Bo Tang" userId="332dbdf67b1791cd" providerId="LiveId" clId="{C8C11DB5-6429-47E2-9486-DE0D046F27B6}" dt="2023-12-11T03:15:23.030" v="939" actId="164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1T03:20:22.514" v="972" actId="14100"/>
          <ac:cxnSpMkLst>
            <pc:docMk/>
            <pc:sldMk cId="2420384765" sldId="262"/>
            <ac:cxnSpMk id="38" creationId="{32AF431F-3B91-B199-BCDF-95F32782AE30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0" creationId="{A24A0051-C236-6E63-6AF9-ABD7D12E0391}"/>
          </ac:cxnSpMkLst>
        </pc:cxnChg>
        <pc:cxnChg chg="mod">
          <ac:chgData name="Bo Tang" userId="332dbdf67b1791cd" providerId="LiveId" clId="{C8C11DB5-6429-47E2-9486-DE0D046F27B6}" dt="2023-12-11T03:15:47.163" v="941"/>
          <ac:cxnSpMkLst>
            <pc:docMk/>
            <pc:sldMk cId="2420384765" sldId="262"/>
            <ac:cxnSpMk id="55" creationId="{5CD04A0B-01E3-ECDC-EECE-3626A9697C5C}"/>
          </ac:cxnSpMkLst>
        </pc:cxnChg>
        <pc:cxnChg chg="mod topLvl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62" creationId="{35C49C07-152C-D17E-AC57-1DC22E0CC78E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1" creationId="{1E9D711C-C6F5-8C9B-E3AB-ABC1AA2E64F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mod">
          <ac:chgData name="Bo Tang" userId="332dbdf67b1791cd" providerId="LiveId" clId="{C8C11DB5-6429-47E2-9486-DE0D046F27B6}" dt="2023-12-11T03:19:17.624" v="962" actId="165"/>
          <ac:cxnSpMkLst>
            <pc:docMk/>
            <pc:sldMk cId="2420384765" sldId="262"/>
            <ac:cxnSpMk id="77" creationId="{87A2B897-31D0-6BD5-BB93-00281326F15F}"/>
          </ac:cxnSpMkLst>
        </pc:cxnChg>
        <pc:cxnChg chg="add mod">
          <ac:chgData name="Bo Tang" userId="332dbdf67b1791cd" providerId="LiveId" clId="{C8C11DB5-6429-47E2-9486-DE0D046F27B6}" dt="2023-12-11T03:40:28.942" v="1133" actId="164"/>
          <ac:cxnSpMkLst>
            <pc:docMk/>
            <pc:sldMk cId="2420384765" sldId="262"/>
            <ac:cxnSpMk id="86" creationId="{C885029B-8142-5B6A-AA8D-70928AE79C66}"/>
          </ac:cxnSpMkLst>
        </pc:cxnChg>
        <pc:cxnChg chg="add del mod">
          <ac:chgData name="Bo Tang" userId="332dbdf67b1791cd" providerId="LiveId" clId="{C8C11DB5-6429-47E2-9486-DE0D046F27B6}" dt="2023-12-11T19:17:27.235" v="1275" actId="208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1T19:17:29.810" v="1276" actId="208"/>
          <ac:cxnSpMkLst>
            <pc:docMk/>
            <pc:sldMk cId="2420384765" sldId="262"/>
            <ac:cxnSpMk id="97" creationId="{B997B058-126C-EFE3-7649-7F05B42CA210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1" creationId="{3C52BB37-92AB-88AC-CDE3-161A1AE97C4A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22" creationId="{CAF415C0-D087-2F8F-0480-A9D56E4CF48D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0" creationId="{1AA15CC9-623B-A986-59A7-5D7146F19B54}"/>
          </ac:cxnSpMkLst>
        </pc:cxnChg>
        <pc:cxnChg chg="mod">
          <ac:chgData name="Bo Tang" userId="332dbdf67b1791cd" providerId="LiveId" clId="{C8C11DB5-6429-47E2-9486-DE0D046F27B6}" dt="2023-12-11T19:16:58.160" v="1270" actId="403"/>
          <ac:cxnSpMkLst>
            <pc:docMk/>
            <pc:sldMk cId="2420384765" sldId="262"/>
            <ac:cxnSpMk id="133" creationId="{7291F8C4-6F96-0F83-1EDD-D1D4C0FD2EDE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0T22:31:39.068" v="863" actId="1076"/>
        <pc:sldMkLst>
          <pc:docMk/>
          <pc:sldMk cId="462539780" sldId="263"/>
        </pc:sldMkLst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0T21:57:59.751" v="778" actId="207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0T21:57:51.685" v="776" actId="207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0T21:57:56.486" v="777" actId="207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0T21:55:16.881" v="752" actId="1076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0T21:57:47.720" v="775" actId="207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0T21:57:41.351" v="773" actId="207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0T21:57:44.028" v="774" actId="207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2" creationId="{D5A92554-50EF-2C6B-6370-BD9ADE613A20}"/>
          </ac:spMkLst>
        </pc:spChg>
        <pc:spChg chg="add mod">
          <ac:chgData name="Bo Tang" userId="332dbdf67b1791cd" providerId="LiveId" clId="{C8C11DB5-6429-47E2-9486-DE0D046F27B6}" dt="2023-12-10T21:55:02.300" v="749" actId="1076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">
          <ac:chgData name="Bo Tang" userId="332dbdf67b1791cd" providerId="LiveId" clId="{C8C11DB5-6429-47E2-9486-DE0D046F27B6}" dt="2023-12-10T21:55:55.057" v="757" actId="1076"/>
          <ac:spMkLst>
            <pc:docMk/>
            <pc:sldMk cId="462539780" sldId="263"/>
            <ac:spMk id="160" creationId="{FF2E7E98-DAE4-8EDF-8E56-99DF197308B3}"/>
          </ac:spMkLst>
        </pc:spChg>
        <pc:spChg chg="add mod">
          <ac:chgData name="Bo Tang" userId="332dbdf67b1791cd" providerId="LiveId" clId="{C8C11DB5-6429-47E2-9486-DE0D046F27B6}" dt="2023-12-10T21:56:18.614" v="760" actId="1076"/>
          <ac:spMkLst>
            <pc:docMk/>
            <pc:sldMk cId="462539780" sldId="263"/>
            <ac:spMk id="161" creationId="{83848072-DF84-9886-3546-B9EE156CB858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62" creationId="{1F4FF2A7-610A-A91B-4561-FD89C807F92F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6" creationId="{6F312D3D-95F4-F0D6-7F4F-E3AED6CB554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0" creationId="{FA1CDFD6-D294-AF1E-AA4D-5FB1945C217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3" creationId="{87A9A2EF-F1A4-DEE6-AE5A-68FA4FA26B49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4" creationId="{66BFFEF9-0270-D6FB-3FC5-3645842E3FFE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5" creationId="{20BDA6F3-17D4-B751-C268-4265F9329658}"/>
          </ac:spMkLst>
        </pc:s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4" creationId="{0640A3EE-3A8A-4DD6-7EF3-EBDF0ECE26B6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55" creationId="{051AD975-782C-F112-5D2B-B8AD07E46760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3" creationId="{61F6B83E-1DA5-14F0-9540-2F60F2C4BE03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4" creationId="{3F2C043B-A2BD-11F2-A197-97C64EB46EF5}"/>
          </ac:grpSpMkLst>
        </pc:grpChg>
        <pc:grpChg chg="add mod">
          <ac:chgData name="Bo Tang" userId="332dbdf67b1791cd" providerId="LiveId" clId="{C8C11DB5-6429-47E2-9486-DE0D046F27B6}" dt="2023-12-10T22:03:48.782" v="862" actId="164"/>
          <ac:grpSpMkLst>
            <pc:docMk/>
            <pc:sldMk cId="462539780" sldId="263"/>
            <ac:grpSpMk id="165" creationId="{7954E5DB-B94A-293F-97E1-12021E484208}"/>
          </ac:grpSpMkLst>
        </pc:grpChg>
        <pc:grpChg chg="add mod">
          <ac:chgData name="Bo Tang" userId="332dbdf67b1791cd" providerId="LiveId" clId="{C8C11DB5-6429-47E2-9486-DE0D046F27B6}" dt="2023-12-10T22:31:39.068" v="863" actId="1076"/>
          <ac:grpSpMkLst>
            <pc:docMk/>
            <pc:sldMk cId="462539780" sldId="263"/>
            <ac:grpSpMk id="176" creationId="{E2E1FD5E-AC5D-4C0B-676F-C50D2CFBC3BE}"/>
          </ac:grpSpMkLst>
        </pc:grp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0T21:57:29.369" v="772" actId="1582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0T21:57:20.433" v="770" actId="1582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0T21:57:25.111" v="771" actId="1582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0T21:57:07.096" v="766" actId="208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0T21:57:00.102" v="764" actId="208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0T21:57:03.300" v="765" actId="208"/>
          <ac:cxnSpMkLst>
            <pc:docMk/>
            <pc:sldMk cId="462539780" sldId="263"/>
            <ac:cxnSpMk id="150" creationId="{973D57B5-71C1-13CF-AAE6-DFC87EFC1A05}"/>
          </ac:cxnSpMkLst>
        </pc:cxnChg>
      </pc:sldChg>
      <pc:sldChg chg="addSp delSp modSp mod">
        <pc:chgData name="Bo Tang" userId="332dbdf67b1791cd" providerId="LiveId" clId="{C8C11DB5-6429-47E2-9486-DE0D046F27B6}" dt="2023-12-11T19:35:23.725" v="1285" actId="1076"/>
        <pc:sldMkLst>
          <pc:docMk/>
          <pc:sldMk cId="1596987806" sldId="264"/>
        </pc:sldMkLst>
        <pc:spChg chg="add del mod ord">
          <ac:chgData name="Bo Tang" userId="332dbdf67b1791cd" providerId="LiveId" clId="{C8C11DB5-6429-47E2-9486-DE0D046F27B6}" dt="2023-12-11T19:04:24.247" v="1247" actId="478"/>
          <ac:spMkLst>
            <pc:docMk/>
            <pc:sldMk cId="1596987806" sldId="264"/>
            <ac:spMk id="2" creationId="{1FE46308-4B01-556B-D983-F4B286F38160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C8C11DB5-6429-47E2-9486-DE0D046F27B6}" dt="2023-12-11T19:09:34.963" v="1257" actId="1076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C8C11DB5-6429-47E2-9486-DE0D046F27B6}" dt="2023-12-11T19:09:30.305" v="1256" actId="403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C8C11DB5-6429-47E2-9486-DE0D046F27B6}" dt="2023-12-11T19:09:27.666" v="1255" actId="1076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C8C11DB5-6429-47E2-9486-DE0D046F27B6}" dt="2023-12-11T19:09:22.430" v="1253" actId="403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C8C11DB5-6429-47E2-9486-DE0D046F27B6}" dt="2023-12-11T19:09:18.600" v="1252" actId="403"/>
          <ac:spMkLst>
            <pc:docMk/>
            <pc:sldMk cId="1596987806" sldId="264"/>
            <ac:spMk id="79" creationId="{E0E505A5-3838-3625-5884-1FE8AE7D19BC}"/>
          </ac:spMkLst>
        </pc:spChg>
        <pc:spChg chg="add del mod">
          <ac:chgData name="Bo Tang" userId="332dbdf67b1791cd" providerId="LiveId" clId="{C8C11DB5-6429-47E2-9486-DE0D046F27B6}" dt="2023-12-11T19:10:00.695" v="1264" actId="478"/>
          <ac:spMkLst>
            <pc:docMk/>
            <pc:sldMk cId="1596987806" sldId="264"/>
            <ac:spMk id="81" creationId="{5A48E83A-E6D2-8FFF-A16A-D4BD19DA9D0B}"/>
          </ac:spMkLst>
        </pc:spChg>
        <pc:spChg chg="add del mod">
          <ac:chgData name="Bo Tang" userId="332dbdf67b1791cd" providerId="LiveId" clId="{C8C11DB5-6429-47E2-9486-DE0D046F27B6}" dt="2023-12-11T19:09:59.660" v="1263" actId="478"/>
          <ac:spMkLst>
            <pc:docMk/>
            <pc:sldMk cId="1596987806" sldId="264"/>
            <ac:spMk id="82" creationId="{E284E61C-C7CC-6A84-8771-C70E235E2B3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1" creationId="{F9BDA744-116B-5B87-29CC-BF180485F8B7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3" creationId="{54C8E2DC-A311-953D-BE5E-0C13EB536F0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5" creationId="{7D9B5DA2-F2FD-B447-01F4-01F0DB80B9D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6" creationId="{0C9866FF-EEDA-E265-50F7-5FD55EC904B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99" creationId="{650261F7-5DB0-EC84-1D18-DCC52070ABBA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0" creationId="{C958955C-914D-571B-D4EB-EA639B60D12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1" creationId="{F11B5B9A-69D9-0BD8-0682-EF56205024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2" creationId="{4A01FB17-2EB0-67D0-927E-B7308C220E8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3" creationId="{DDACCF1D-A26B-6D83-637C-A77BF630FCC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4" creationId="{65E090BF-9999-C8F5-1A89-84A981F1363E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7" creationId="{0A9E6711-0663-DC54-C4BA-D7D0F781A82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08" creationId="{2B512640-0E86-2AD1-3659-5726B352CCA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0" creationId="{79AC9C30-76A1-383E-1BBD-F1DE568BA14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1" creationId="{70FF882A-7E37-8D2D-DDC1-5D98B86E592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6" creationId="{4C04064F-68EB-E10E-DDAA-91D7F9881C2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18" creationId="{22536307-2161-EBDF-D317-156FE1DF993D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0" creationId="{3D17D226-DB4A-0DF7-BD70-C91F9EC679A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1" creationId="{46682BEA-9ACB-E211-1219-FC4F5DC3FAC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4" creationId="{444F07FA-65A1-DF91-7DA0-6F6FFDE714A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5" creationId="{E1CECF82-453A-BBD0-0291-114DBCA63A0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6" creationId="{2204ACB7-CC2F-7602-737E-5B8DE2B37B85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7" creationId="{F2809D67-4DA6-CB79-EE29-68B32E07DC01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28" creationId="{B2EF115B-28DC-295D-A42B-6440B71757B9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1" creationId="{CEEFCA9D-DA51-E0F7-89EB-1A6269FEA95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2" creationId="{F6479A25-C80F-D74E-B2D4-8D77B8CDC944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4" creationId="{4A39CA9F-3A53-6FEE-B88D-04F5F9724D1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35" creationId="{F266F8A7-00A1-1F70-A730-D2886433E5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0" creationId="{3207D5A7-C05D-D1DF-E990-EA5D8DD2FBD8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2" creationId="{F660B4C6-6B21-36D4-0361-0E3411E445A6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4" creationId="{CBD06720-593A-C9E4-B227-54AAA8A03253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5" creationId="{C299C409-DE23-A697-3AAF-42C4CE8E800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8" creationId="{6634C37B-3C70-529B-1BD4-D169E71AE18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49" creationId="{254097BD-79F2-79AE-F4D2-6630E429F14C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0" creationId="{42AB95ED-63C1-4319-04AC-E41CA622594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1" creationId="{23A3B4ED-43CD-B41E-297B-ABB57B76D8A2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2" creationId="{35E4E806-E3DA-C2E1-609B-1DCD6E441C9F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5" creationId="{5ED2A2F0-43D6-41CB-25CE-B35DFE39139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6" creationId="{4D1C91BB-BE94-BA1D-8206-1B19F4B1609B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8" creationId="{85BFC7A4-98F6-7104-4DC2-0F1880375C40}"/>
          </ac:spMkLst>
        </pc:spChg>
        <pc:spChg chg="mod">
          <ac:chgData name="Bo Tang" userId="332dbdf67b1791cd" providerId="LiveId" clId="{C8C11DB5-6429-47E2-9486-DE0D046F27B6}" dt="2023-12-11T19:15:03.660" v="1267"/>
          <ac:spMkLst>
            <pc:docMk/>
            <pc:sldMk cId="1596987806" sldId="264"/>
            <ac:spMk id="159" creationId="{93DF581B-38CC-36F2-A244-CA0D0CDEAA63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68" creationId="{E5C25CE8-38CE-56B5-2ACC-EC4B94480E7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0" creationId="{A0CDE966-9C10-12F3-A01B-B10E37A5DFB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2" creationId="{94A7417E-3A00-F8B7-61DD-74334075E09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3" creationId="{0A6337AA-D669-6D0B-5F49-0D68092FE61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6" creationId="{5A18D93E-32D8-FCD0-DAE0-88DEC00D46B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7" creationId="{84BFF6EF-5477-0A5A-2F37-8C366661613F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8" creationId="{8A91CCD6-99A3-7CBF-9C47-6C6A775D680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79" creationId="{BC86A94C-13FF-6AF7-13F8-99F0678A0B2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0" creationId="{60EF2D66-BFD7-ED4A-FD03-CE154B98F76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1" creationId="{461D9C0A-79D5-276D-760E-C077EC006CC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4" creationId="{5116124B-566B-378C-504D-6E1D5B7AE08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5" creationId="{76A1137A-7A91-E4C5-3EC7-E21EE4A1A60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7" creationId="{3E9A0BBE-B625-49BD-AC11-046D83D0927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88" creationId="{58F0C5F9-AD64-BCCE-EACC-A5B073F94EE5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3" creationId="{53AC6658-EC90-1C72-ED50-B4281C5FCE7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5" creationId="{D8797D22-A9D0-3C24-E719-EB6E9DCC8C0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7" creationId="{E1525A9B-8D0B-CF18-BFA5-1F2EF574D7DC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198" creationId="{AA0AE8E3-4FE5-A90D-BF25-A2FB5DD7609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1" creationId="{D7FC807B-A0A4-D802-B8D9-4EB19D1C7F0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2" creationId="{5EA39566-CA5F-74D5-6F3A-F7A65DD5003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3" creationId="{629CC18C-B4FA-5E9A-37DA-88AFE1EFA58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4" creationId="{F1EEE65E-9127-CD94-BF15-8B0305D2864D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5" creationId="{C8F55843-69C7-957B-665A-93906EC950D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8" creationId="{9B439CEB-227C-B57F-E0CC-24F02EA9A59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09" creationId="{7041A89A-0533-9A62-83A7-9C97FA3467F7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1" creationId="{81252317-303E-48E5-C44B-6963D098242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2" creationId="{9347E111-B981-D32C-A6B4-112FABB33C0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7" creationId="{70721051-2A7F-0B91-91B6-4CC94ACAA7C9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19" creationId="{81CD902E-2B97-2C12-D0C4-5E315BDA545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1" creationId="{0BC62297-62B8-E6D7-89CB-961E7EB1ABC1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2" creationId="{EE27D8BE-38CA-7455-4EA7-884CAE2FA97A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5" creationId="{F63C7497-81C2-02E1-5E9C-2AE81DCFE9E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6" creationId="{8C1A89CB-0A88-F400-E431-69A1B2C95FE4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7" creationId="{E692D3F5-B223-09A9-CBBC-08AFCF4132F2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8" creationId="{31E87312-FFC2-14CF-6FC1-2EC175EE9DA0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29" creationId="{97E5A70F-77C6-63FC-9F6E-2D095B8A1C9E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2" creationId="{83DD33FD-ED56-0935-14D2-BAE5AA1FE7B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3" creationId="{D46CCBC7-410D-B071-5FDA-63C56151AF08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5" creationId="{B18E8470-201C-8C82-0A15-38A0B47D3246}"/>
          </ac:spMkLst>
        </pc:spChg>
        <pc:spChg chg="mod">
          <ac:chgData name="Bo Tang" userId="332dbdf67b1791cd" providerId="LiveId" clId="{C8C11DB5-6429-47E2-9486-DE0D046F27B6}" dt="2023-12-11T19:26:48.072" v="1281"/>
          <ac:spMkLst>
            <pc:docMk/>
            <pc:sldMk cId="1596987806" sldId="264"/>
            <ac:spMk id="236" creationId="{53BCA77C-C83F-A164-A2E0-E861D2A3EAD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5" creationId="{57D2E564-0C8D-E6A7-D8A9-45DD825B8A2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7" creationId="{50570BF0-6D7C-55ED-E25C-9A42A650009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49" creationId="{2BA27DA9-C10F-E4AE-83A8-B7D895413CC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0" creationId="{12C9EF58-2DB4-7042-BD76-424E3AF0C29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3" creationId="{69E0E7AD-13A8-30FB-EFF0-CFCF604B4E6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4" creationId="{DE802B0F-B9DF-80FE-97E1-E4CF0F8DBD2C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5" creationId="{93562EE5-1917-F5FF-78AC-09CB7F4D9C7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6" creationId="{CE6F66D5-A4F3-F3E7-6A55-722530B5504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7" creationId="{BEAAEAA7-F162-B123-C532-C49BA2E06E9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58" creationId="{D614674F-3C86-792F-4C67-F14B5DB8BE95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1" creationId="{2BB30F30-DF7C-475B-D02E-2EF6CF645F41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2" creationId="{1536B6DB-95B8-FC84-56EF-098DFAA4C04D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4" creationId="{13BDCF6A-3277-37F7-32F6-A7F184F4E555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65" creationId="{2A837520-553F-51D4-CA98-CE92B7A24E5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0" creationId="{8FC1B837-C847-C0D7-6411-58BA95E0441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2" creationId="{80EDC396-970F-C577-9C35-E496E75880E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4" creationId="{C8E53278-1265-15FA-575E-11C1CEC8FFD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5" creationId="{02F11648-C760-C680-EB3F-D8B8C5628BD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8" creationId="{F31E1DE1-9056-C761-AE73-F5F922061AF6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79" creationId="{47E6B274-1657-B509-1F5A-AF86CE676F2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0" creationId="{7408514D-63EF-B208-A0CA-145336C32234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1" creationId="{B4E91158-E73B-ED05-10EC-99DE1805286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2" creationId="{562D9B4A-E30E-EE94-6EE1-5E57B39F37B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5" creationId="{B6759204-DA7C-9D1E-EFBF-4E184062E6C3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6" creationId="{DCD559C2-93DC-CE22-BF48-D4041AE8A1BB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8" creationId="{CFF8FAA8-35B7-123A-7964-DFBD92EC907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89" creationId="{333D3E0B-2FE1-282A-3D94-55A1A402A20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4" creationId="{A0C78124-1519-6309-DFFC-6E08CE19D177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6" creationId="{878CB932-D1FA-B026-19F5-345376A211D0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8" creationId="{5D3C20D8-DA7D-ECA2-2306-C97BBF989E0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299" creationId="{B4461253-FA94-1B22-7F99-8E1368CFB52A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2" creationId="{95E11031-75EA-5DCF-4DF9-47592743DCAD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3" creationId="{C03B9B09-B31B-D677-390D-DEC538FABFBE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4" creationId="{7DB1612B-C91F-2B07-F0A7-EA92CDFDE5E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5" creationId="{FD87F06A-543A-9B53-881B-6633E460C62F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6" creationId="{1B0E45E1-0895-EAAF-F588-28A829E146A5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09" creationId="{9F5B97BD-AA98-194B-9FB0-83760347A7E2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0" creationId="{14F611EF-DCA7-428E-35EB-BD9FC1B6BC29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2" creationId="{352B909E-2C10-2840-80E9-4FFEA825BC68}"/>
          </ac:spMkLst>
        </pc:spChg>
        <pc:spChg chg="mod">
          <ac:chgData name="Bo Tang" userId="332dbdf67b1791cd" providerId="LiveId" clId="{C8C11DB5-6429-47E2-9486-DE0D046F27B6}" dt="2023-12-11T19:35:18.975" v="1284"/>
          <ac:spMkLst>
            <pc:docMk/>
            <pc:sldMk cId="1596987806" sldId="264"/>
            <ac:spMk id="313" creationId="{E992AEEE-81E6-C407-0916-DFCCC8B5D639}"/>
          </ac:spMkLst>
        </pc:spChg>
        <pc:grpChg chg="add del mod">
          <ac:chgData name="Bo Tang" userId="332dbdf67b1791cd" providerId="LiveId" clId="{C8C11DB5-6429-47E2-9486-DE0D046F27B6}" dt="2023-12-11T19:09:05.266" v="1249" actId="165"/>
          <ac:grpSpMkLst>
            <pc:docMk/>
            <pc:sldMk cId="1596987806" sldId="264"/>
            <ac:grpSpMk id="3" creationId="{E9E3517C-0128-66CE-2495-B27BA039D900}"/>
          </ac:grpSpMkLst>
        </pc:grpChg>
        <pc:grpChg chg="del mod">
          <ac:chgData name="Bo Tang" userId="332dbdf67b1791cd" providerId="LiveId" clId="{C8C11DB5-6429-47E2-9486-DE0D046F27B6}" dt="2023-12-11T18:56:04.380" v="1148" actId="165"/>
          <ac:grpSpMkLst>
            <pc:docMk/>
            <pc:sldMk cId="1596987806" sldId="264"/>
            <ac:grpSpMk id="4" creationId="{FFF6DC65-FB15-6C3C-8B8C-8A8E91C678DF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5" creationId="{381479FC-3E69-7283-7A14-DEB743299027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6" creationId="{251994E7-A337-E029-72BA-12F03A18C6C8}"/>
          </ac:grpSpMkLst>
        </pc:grpChg>
        <pc:grpChg chg="mod topLvl">
          <ac:chgData name="Bo Tang" userId="332dbdf67b1791cd" providerId="LiveId" clId="{C8C11DB5-6429-47E2-9486-DE0D046F27B6}" dt="2023-12-11T19:10:09.836" v="1265" actId="164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C8C11DB5-6429-47E2-9486-DE0D046F27B6}" dt="2023-12-11T19:09:30.305" v="1256" actId="403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C8C11DB5-6429-47E2-9486-DE0D046F27B6}" dt="2023-12-11T19:09:22.430" v="1253" actId="403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C8C11DB5-6429-47E2-9486-DE0D046F27B6}" dt="2023-12-11T19:09:18.600" v="1252" actId="403"/>
          <ac:grpSpMkLst>
            <pc:docMk/>
            <pc:sldMk cId="1596987806" sldId="264"/>
            <ac:grpSpMk id="61" creationId="{90D55A5D-58BF-BB65-DF90-98F2BFD79B8F}"/>
          </ac:grpSpMkLst>
        </pc:grpChg>
        <pc:grpChg chg="add del mod">
          <ac:chgData name="Bo Tang" userId="332dbdf67b1791cd" providerId="LiveId" clId="{C8C11DB5-6429-47E2-9486-DE0D046F27B6}" dt="2023-12-11T19:15:03.023" v="1266" actId="478"/>
          <ac:grpSpMkLst>
            <pc:docMk/>
            <pc:sldMk cId="1596987806" sldId="264"/>
            <ac:grpSpMk id="83" creationId="{C4FE4ECE-8140-B251-8F5C-F7D552B76D19}"/>
          </ac:grpSpMkLst>
        </pc:grpChg>
        <pc:grpChg chg="add del mod">
          <ac:chgData name="Bo Tang" userId="332dbdf67b1791cd" providerId="LiveId" clId="{C8C11DB5-6429-47E2-9486-DE0D046F27B6}" dt="2023-12-11T19:26:47.670" v="1280" actId="478"/>
          <ac:grpSpMkLst>
            <pc:docMk/>
            <pc:sldMk cId="1596987806" sldId="264"/>
            <ac:grpSpMk id="84" creationId="{9DA0C5DE-FC9E-2FE8-62DC-EFE0E78912BE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5" creationId="{24A614BB-937F-14CD-5614-EA7BA00FBF2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6" creationId="{92DD28BA-36BA-D184-1541-3B08F82E582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7" creationId="{5995B8DE-3CD2-5868-CB7C-45B331F53E55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8" creationId="{FFBC51BC-B99B-7BD5-EB34-FCD6F52AD3A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89" creationId="{FC887066-E9AB-E3A9-47B7-DF775738D0A4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90" creationId="{0994E592-F319-0B53-1A96-904604781116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3" creationId="{3D65579F-8473-F378-8BB2-90B32C28710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4" creationId="{1D40A721-EB47-F407-8172-E9B331845DCA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5" creationId="{647699BA-A319-3397-E1D7-16EEB7D03161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17" creationId="{6480D27A-7680-A5AD-55FA-4DB7D6A90C09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7" creationId="{2809162A-0DE0-4559-4DF0-4BBC1C544AA8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8" creationId="{52786ECD-86F9-0F82-5B77-76EF5CACC133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39" creationId="{039E8494-FFCF-921F-46A2-AEBFCD95A030}"/>
          </ac:grpSpMkLst>
        </pc:grpChg>
        <pc:grpChg chg="mod">
          <ac:chgData name="Bo Tang" userId="332dbdf67b1791cd" providerId="LiveId" clId="{C8C11DB5-6429-47E2-9486-DE0D046F27B6}" dt="2023-12-11T19:15:03.660" v="1267"/>
          <ac:grpSpMkLst>
            <pc:docMk/>
            <pc:sldMk cId="1596987806" sldId="264"/>
            <ac:grpSpMk id="141" creationId="{3482FD5D-40E1-D6CF-B584-10459B385F8A}"/>
          </ac:grpSpMkLst>
        </pc:grpChg>
        <pc:grpChg chg="add del mod">
          <ac:chgData name="Bo Tang" userId="332dbdf67b1791cd" providerId="LiveId" clId="{C8C11DB5-6429-47E2-9486-DE0D046F27B6}" dt="2023-12-11T19:35:18.383" v="1283" actId="478"/>
          <ac:grpSpMkLst>
            <pc:docMk/>
            <pc:sldMk cId="1596987806" sldId="264"/>
            <ac:grpSpMk id="161" creationId="{F599312C-6894-F155-4C6A-21C2CF428999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2" creationId="{F934F7C8-9D01-7A97-27B2-651154321B2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3" creationId="{1666DF59-75FF-00F4-F5AE-E51739D8C91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4" creationId="{17AA56AE-E540-BB09-57DC-271F8530831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5" creationId="{46B9F461-7A5A-90CA-7B17-BE23964C9FD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6" creationId="{9A319913-EA07-D3C3-602F-09B7ADBB25CB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67" creationId="{0170812F-C56F-63B5-C631-B7542D4711AD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0" creationId="{5F06BD19-A5ED-82BE-8ED2-6C2105106F32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1" creationId="{7B8D6204-ECFF-A63E-4FF5-C8A19B1A82D0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2" creationId="{5F410F38-091E-A53B-C247-AB4FE88F7FF3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194" creationId="{3EA72CDD-98E7-D5F9-16C7-2F2D8EA8D16C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4" creationId="{BF486249-13E6-35F6-E8F1-30273E78794F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5" creationId="{2DF10298-E1E5-CFB8-9F08-F925D55A3664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6" creationId="{9CDFD16D-8F8D-AE7D-4A41-53FF1259FF31}"/>
          </ac:grpSpMkLst>
        </pc:grpChg>
        <pc:grpChg chg="mod">
          <ac:chgData name="Bo Tang" userId="332dbdf67b1791cd" providerId="LiveId" clId="{C8C11DB5-6429-47E2-9486-DE0D046F27B6}" dt="2023-12-11T19:26:48.072" v="1281"/>
          <ac:grpSpMkLst>
            <pc:docMk/>
            <pc:sldMk cId="1596987806" sldId="264"/>
            <ac:grpSpMk id="218" creationId="{3F4CD80D-13F9-282E-E76A-87C6AF4F6D91}"/>
          </ac:grpSpMkLst>
        </pc:grpChg>
        <pc:grpChg chg="add mod">
          <ac:chgData name="Bo Tang" userId="332dbdf67b1791cd" providerId="LiveId" clId="{C8C11DB5-6429-47E2-9486-DE0D046F27B6}" dt="2023-12-11T19:35:23.725" v="1285" actId="1076"/>
          <ac:grpSpMkLst>
            <pc:docMk/>
            <pc:sldMk cId="1596987806" sldId="264"/>
            <ac:grpSpMk id="238" creationId="{070B652F-29D0-E4FB-D135-4892C1AC20F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39" creationId="{04DC8105-FB8E-1E2B-609F-6CE91BFB6392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0" creationId="{97BDAA2C-1A0D-9EFA-0F6B-8342BE196F5A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1" creationId="{0E58B6CD-6A18-70A7-3D43-3DFA41AAB97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2" creationId="{382123BD-7702-E58D-FDE3-CDA58FD9245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3" creationId="{99693BD9-AFBF-2426-16DC-D483C1308FB4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44" creationId="{A90E19E2-0F90-5CE8-3328-F0C8B2F1F203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7" creationId="{7BD3C3A2-8262-2040-861D-D2CAC01C361D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8" creationId="{1900A88E-0981-A5B9-791B-873BF35706B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69" creationId="{CDBA102B-1F55-B97E-07F9-6FFF6759D580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71" creationId="{16BC9DB7-E04B-5B5E-80BD-8FB8A9CB1E2C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1" creationId="{BEA4FC0B-D422-461C-A861-21869EB75106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2" creationId="{62CB50A2-1586-5F03-331D-574710B5E855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3" creationId="{BB3D98E4-C637-28BA-D722-761DAA50CA51}"/>
          </ac:grpSpMkLst>
        </pc:grpChg>
        <pc:grpChg chg="mod">
          <ac:chgData name="Bo Tang" userId="332dbdf67b1791cd" providerId="LiveId" clId="{C8C11DB5-6429-47E2-9486-DE0D046F27B6}" dt="2023-12-11T19:35:18.975" v="1284"/>
          <ac:grpSpMkLst>
            <pc:docMk/>
            <pc:sldMk cId="1596987806" sldId="264"/>
            <ac:grpSpMk id="295" creationId="{03E16F47-234A-A377-A089-02939E8C5BED}"/>
          </ac:grpSpMkLst>
        </pc:grp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C8C11DB5-6429-47E2-9486-DE0D046F27B6}" dt="2023-12-11T19:09:30.305" v="1256" actId="403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C8C11DB5-6429-47E2-9486-DE0D046F27B6}" dt="2023-12-11T19:09:22.430" v="1253" actId="403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C8C11DB5-6429-47E2-9486-DE0D046F27B6}" dt="2023-12-11T19:09:18.600" v="1252" actId="403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C8C11DB5-6429-47E2-9486-DE0D046F27B6}" dt="2023-12-11T19:15:03.023" v="1266" actId="478"/>
          <ac:cxnSpMkLst>
            <pc:docMk/>
            <pc:sldMk cId="1596987806" sldId="264"/>
            <ac:cxnSpMk id="80" creationId="{A1AC8EEF-C034-E7A1-3143-85A854D2CD35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92" creationId="{C6B6019A-8B99-8579-E152-768D328E806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4" creationId="{320F47E3-957B-4D39-53AB-62BF6A770C4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7" creationId="{AD820CEF-55AF-B477-787B-05DF94933CD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98" creationId="{C607533A-F44F-8286-4DEE-7818D1264271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5" creationId="{116882B7-34D1-0AEC-1B96-1049425FF1C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06" creationId="{BF5953BE-823F-2DC1-58F2-ED5743E62B90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09" creationId="{710E02BA-FFBA-5235-9A6D-C8E7DF252FA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2" creationId="{2A89D5F9-338F-537B-6941-2D166EF8ABCF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19" creationId="{C1CBF58B-5788-6AE6-5AE9-794E9B10320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2" creationId="{BAF31D9E-B9F4-DB2C-6532-3C0BE47E246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3" creationId="{1F585D9D-CD13-D087-A7B0-C795C1F8DC5E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29" creationId="{A9D8172C-6B57-632F-FD1E-982B5C45E0E6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0" creationId="{483AE9CD-D06F-1DA5-142F-B190727380AE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33" creationId="{F1F0281F-AAEE-43F7-22EE-E5BAE3DCD584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36" creationId="{222D6A16-26F4-4735-DAA4-B3A774A506F9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43" creationId="{2A55D4BA-41C7-F46A-4466-E530057AFCF3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6" creationId="{2A3B9CEC-01EF-656F-4230-3E04D9C9F689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47" creationId="{45987DDD-3D4E-774F-F499-FACC7DF0F9B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3" creationId="{46589366-67E4-DD44-C815-D319E5B4D615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54" creationId="{493A8F1A-190C-8C4F-C39E-B64D45D6B5B4}"/>
          </ac:cxnSpMkLst>
        </pc:cxnChg>
        <pc:cxnChg chg="mod">
          <ac:chgData name="Bo Tang" userId="332dbdf67b1791cd" providerId="LiveId" clId="{C8C11DB5-6429-47E2-9486-DE0D046F27B6}" dt="2023-12-11T19:15:03.660" v="1267"/>
          <ac:cxnSpMkLst>
            <pc:docMk/>
            <pc:sldMk cId="1596987806" sldId="264"/>
            <ac:cxnSpMk id="157" creationId="{A72DE15D-C5B5-C7F3-C5A8-255CFE4FEC48}"/>
          </ac:cxnSpMkLst>
        </pc:cxnChg>
        <pc:cxnChg chg="mod">
          <ac:chgData name="Bo Tang" userId="332dbdf67b1791cd" providerId="LiveId" clId="{C8C11DB5-6429-47E2-9486-DE0D046F27B6}" dt="2023-12-11T19:26:47.670" v="1280" actId="478"/>
          <ac:cxnSpMkLst>
            <pc:docMk/>
            <pc:sldMk cId="1596987806" sldId="264"/>
            <ac:cxnSpMk id="160" creationId="{38357D06-DE76-DA72-AD4C-0E63F65C44FF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69" creationId="{45BC3672-11DD-E369-921D-06BB081399DC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1" creationId="{325EA547-95F9-9FA4-9554-830A9F9921C4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4" creationId="{D4F72B5B-6AF3-0F70-ED31-EF80B5D31DF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75" creationId="{12ED546A-88B1-65D8-531F-EBE6F589777F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2" creationId="{C8B166BD-3E07-41C3-CCC4-B0ED5F6FD16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3" creationId="{AB5842AA-0651-CA87-FA15-B8161FB7C04C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186" creationId="{E0FDB83B-F273-D535-058E-666F148B5FC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89" creationId="{0204A979-366D-11AC-F550-9398D97FC688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6" creationId="{75A99C1B-01CB-E5BB-5A56-E5FC5D05585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199" creationId="{669BBCAC-F78C-827C-3C69-F40D08BFDCC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0" creationId="{E874BC8B-696A-9541-3F1B-5CB891AD22F7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6" creationId="{1C08163D-7CFF-AFF1-C3DF-76A9DBD5F74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07" creationId="{E222CAC5-4602-281A-1520-93A622EBC98D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10" creationId="{450E12D1-259F-4921-4216-738534FBDDA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13" creationId="{A5B18980-2F7A-437F-B8FC-DD2BAA4D0DC1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20" creationId="{24B4F882-8275-2EBA-96C6-7C9098E45C3B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3" creationId="{EAC18F89-D88E-0367-6F8F-D9B087B6707D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24" creationId="{7C29298A-7C12-47B7-64C5-A0F004E10582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0" creationId="{F4B8E89C-9CD4-9241-BFF9-EADC1D509283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1" creationId="{00EACBD5-E399-23AA-4B38-AD5A9A65B509}"/>
          </ac:cxnSpMkLst>
        </pc:cxnChg>
        <pc:cxnChg chg="mod">
          <ac:chgData name="Bo Tang" userId="332dbdf67b1791cd" providerId="LiveId" clId="{C8C11DB5-6429-47E2-9486-DE0D046F27B6}" dt="2023-12-11T19:26:48.072" v="1281"/>
          <ac:cxnSpMkLst>
            <pc:docMk/>
            <pc:sldMk cId="1596987806" sldId="264"/>
            <ac:cxnSpMk id="234" creationId="{C8B5CE38-A4F5-5E22-D588-968EBBA24D41}"/>
          </ac:cxnSpMkLst>
        </pc:cxnChg>
        <pc:cxnChg chg="mod">
          <ac:chgData name="Bo Tang" userId="332dbdf67b1791cd" providerId="LiveId" clId="{C8C11DB5-6429-47E2-9486-DE0D046F27B6}" dt="2023-12-11T19:35:18.383" v="1283" actId="478"/>
          <ac:cxnSpMkLst>
            <pc:docMk/>
            <pc:sldMk cId="1596987806" sldId="264"/>
            <ac:cxnSpMk id="237" creationId="{A8DD586B-1055-077A-B357-73C0326CB07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46" creationId="{1683C72D-C900-D4C5-C236-68627CB06767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48" creationId="{EB2CE3EB-D8FC-D206-40D1-E85F841F1064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1" creationId="{29A35DDB-CEC3-A165-0B6A-19B15B57CC9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2" creationId="{B5233DE1-F3F3-2E71-6B72-F25FE7965FD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59" creationId="{7B806E38-360E-5EF1-CE03-344F3ADC0471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0" creationId="{4CB029F4-1E5B-A89D-19F4-0D6A8B7B5A39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3" creationId="{B8E32839-CD75-23A7-467A-8A536E91615A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66" creationId="{81DE4C93-97A1-8A63-C2A3-C32A47B0EE6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3" creationId="{C5858958-30E4-2B69-9938-5F38CDD9571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6" creationId="{7AD56A92-7652-B65F-217B-3A38BC148DE3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77" creationId="{22BAFFE3-B396-14FE-162C-C1DB87830D07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83" creationId="{6C4F0F8E-AFA8-5CA2-CDB5-39341C2D12EC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84" creationId="{CD770ADA-50CA-C578-23C2-30B907A1FEE0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87" creationId="{680C1145-592A-9DE8-A7A9-4D75FB61E2DD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0" creationId="{EDECCBCA-CBFF-618B-BE3B-696F156B68F7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297" creationId="{52EF41B8-7D2C-9E79-5299-398C4474D88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0" creationId="{CE43590B-B747-489C-8B4C-7F32A25FB0F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1" creationId="{21309EBC-F838-D4CA-6B8E-51CBAB82543B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7" creationId="{C2D0658A-C78D-238E-68F2-0D62967B9468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08" creationId="{E95CB8C4-94C5-2B06-87A0-B4EE31553E9E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1" creationId="{5196F577-220D-E18D-83CE-BF79A5D96735}"/>
          </ac:cxnSpMkLst>
        </pc:cxnChg>
        <pc:cxnChg chg="mod">
          <ac:chgData name="Bo Tang" userId="332dbdf67b1791cd" providerId="LiveId" clId="{C8C11DB5-6429-47E2-9486-DE0D046F27B6}" dt="2023-12-11T19:35:18.975" v="1284"/>
          <ac:cxnSpMkLst>
            <pc:docMk/>
            <pc:sldMk cId="1596987806" sldId="264"/>
            <ac:cxnSpMk id="314" creationId="{51027626-23A9-A374-8709-451FD1DBAB88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DA547C0C-8B74-4EB7-B2A3-86C0AE2AE809}"/>
    <pc:docChg chg="undo redo custSel addSld modSld">
      <pc:chgData name="Bo Tang" userId="332dbdf67b1791cd" providerId="LiveId" clId="{DA547C0C-8B74-4EB7-B2A3-86C0AE2AE809}" dt="2023-12-11T16:46:42.836" v="372" actId="1076"/>
      <pc:docMkLst>
        <pc:docMk/>
      </pc:docMkLst>
      <pc:sldChg chg="addSp delSp modSp mod">
        <pc:chgData name="Bo Tang" userId="332dbdf67b1791cd" providerId="LiveId" clId="{DA547C0C-8B74-4EB7-B2A3-86C0AE2AE809}" dt="2023-12-11T16:46:38.451" v="371" actId="1076"/>
        <pc:sldMkLst>
          <pc:docMk/>
          <pc:sldMk cId="2420384765" sldId="262"/>
        </pc:sldMkLst>
        <pc:spChg chg="del mod">
          <ac:chgData name="Bo Tang" userId="332dbdf67b1791cd" providerId="LiveId" clId="{DA547C0C-8B74-4EB7-B2A3-86C0AE2AE809}" dt="2023-12-11T15:58:03.227" v="149" actId="478"/>
          <ac:spMkLst>
            <pc:docMk/>
            <pc:sldMk cId="2420384765" sldId="262"/>
            <ac:spMk id="3" creationId="{9D9835FC-25B5-8B18-D7F4-8F3C422D58A6}"/>
          </ac:spMkLst>
        </pc:spChg>
        <pc:spChg chg="del mod">
          <ac:chgData name="Bo Tang" userId="332dbdf67b1791cd" providerId="LiveId" clId="{DA547C0C-8B74-4EB7-B2A3-86C0AE2AE809}" dt="2023-12-11T15:58:00.855" v="148" actId="478"/>
          <ac:spMkLst>
            <pc:docMk/>
            <pc:sldMk cId="2420384765" sldId="262"/>
            <ac:spMk id="4" creationId="{CA59CEE2-4334-2107-42D2-7F40930A273B}"/>
          </ac:spMkLst>
        </pc:spChg>
        <pc:spChg chg="del">
          <ac:chgData name="Bo Tang" userId="332dbdf67b1791cd" providerId="LiveId" clId="{DA547C0C-8B74-4EB7-B2A3-86C0AE2AE809}" dt="2023-12-11T15:57:34.441" v="142" actId="478"/>
          <ac:spMkLst>
            <pc:docMk/>
            <pc:sldMk cId="2420384765" sldId="262"/>
            <ac:spMk id="8" creationId="{9FF230CE-3CBD-98CE-C2EB-5C6F67383BDB}"/>
          </ac:spMkLst>
        </pc:spChg>
        <pc:spChg chg="mod">
          <ac:chgData name="Bo Tang" userId="332dbdf67b1791cd" providerId="LiveId" clId="{DA547C0C-8B74-4EB7-B2A3-86C0AE2AE809}" dt="2023-12-11T15:59:10.477" v="165" actId="14100"/>
          <ac:spMkLst>
            <pc:docMk/>
            <pc:sldMk cId="2420384765" sldId="262"/>
            <ac:spMk id="9" creationId="{C1F8FE61-40F4-0B17-0605-293313EDC612}"/>
          </ac:spMkLst>
        </pc:spChg>
        <pc:spChg chg="del mod">
          <ac:chgData name="Bo Tang" userId="332dbdf67b1791cd" providerId="LiveId" clId="{DA547C0C-8B74-4EB7-B2A3-86C0AE2AE809}" dt="2023-12-11T16:08:41.208" v="269" actId="478"/>
          <ac:spMkLst>
            <pc:docMk/>
            <pc:sldMk cId="2420384765" sldId="262"/>
            <ac:spMk id="12" creationId="{4A2FD117-4841-B7C8-3121-13E723EA01EF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3" creationId="{6E2886C6-F758-F515-9602-626A41D0BD19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4" creationId="{89FF633C-32CE-5419-5359-8B521CB66A96}"/>
          </ac:spMkLst>
        </pc:spChg>
        <pc:spChg chg="del">
          <ac:chgData name="Bo Tang" userId="332dbdf67b1791cd" providerId="LiveId" clId="{DA547C0C-8B74-4EB7-B2A3-86C0AE2AE809}" dt="2023-12-11T15:57:31.871" v="141" actId="478"/>
          <ac:spMkLst>
            <pc:docMk/>
            <pc:sldMk cId="2420384765" sldId="262"/>
            <ac:spMk id="17" creationId="{78ED9E6D-3E9A-25FB-2B0C-5B1F07A93180}"/>
          </ac:spMkLst>
        </pc:spChg>
        <pc:spChg chg="del mod">
          <ac:chgData name="Bo Tang" userId="332dbdf67b1791cd" providerId="LiveId" clId="{DA547C0C-8B74-4EB7-B2A3-86C0AE2AE809}" dt="2023-12-11T15:58:19.931" v="153" actId="478"/>
          <ac:spMkLst>
            <pc:docMk/>
            <pc:sldMk cId="2420384765" sldId="262"/>
            <ac:spMk id="18" creationId="{9717BE29-4F58-0202-40FD-87CC7FABF822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22" creationId="{5CA3CDDC-C2E8-2838-2D60-873BAA17613E}"/>
          </ac:spMkLst>
        </pc:spChg>
        <pc:spChg chg="mod">
          <ac:chgData name="Bo Tang" userId="332dbdf67b1791cd" providerId="LiveId" clId="{DA547C0C-8B74-4EB7-B2A3-86C0AE2AE809}" dt="2023-12-11T16:10:53.412" v="323" actId="1076"/>
          <ac:spMkLst>
            <pc:docMk/>
            <pc:sldMk cId="2420384765" sldId="262"/>
            <ac:spMk id="28" creationId="{C47BC1FE-3C61-2C1E-CA17-D35FF4ABD21D}"/>
          </ac:spMkLst>
        </pc:spChg>
        <pc:spChg chg="add del">
          <ac:chgData name="Bo Tang" userId="332dbdf67b1791cd" providerId="LiveId" clId="{DA547C0C-8B74-4EB7-B2A3-86C0AE2AE809}" dt="2023-12-11T15:49:59.501" v="56" actId="11529"/>
          <ac:spMkLst>
            <pc:docMk/>
            <pc:sldMk cId="2420384765" sldId="262"/>
            <ac:spMk id="31" creationId="{7A66C931-F85E-9BB2-0B6D-1584D9F36B7B}"/>
          </ac:spMkLst>
        </pc:spChg>
        <pc:spChg chg="mod">
          <ac:chgData name="Bo Tang" userId="332dbdf67b1791cd" providerId="LiveId" clId="{DA547C0C-8B74-4EB7-B2A3-86C0AE2AE809}" dt="2023-12-11T16:11:29.732" v="330" actId="1076"/>
          <ac:spMkLst>
            <pc:docMk/>
            <pc:sldMk cId="2420384765" sldId="262"/>
            <ac:spMk id="32" creationId="{4DEDF15E-44B5-4253-75FC-B6F2CD05CFB4}"/>
          </ac:spMkLst>
        </pc:spChg>
        <pc:spChg chg="mod">
          <ac:chgData name="Bo Tang" userId="332dbdf67b1791cd" providerId="LiveId" clId="{DA547C0C-8B74-4EB7-B2A3-86C0AE2AE809}" dt="2023-12-11T16:11:57.141" v="338" actId="1076"/>
          <ac:spMkLst>
            <pc:docMk/>
            <pc:sldMk cId="2420384765" sldId="262"/>
            <ac:spMk id="37" creationId="{0B9F7939-3D0A-2917-C7CB-3CF03BCCDBFD}"/>
          </ac:spMkLst>
        </pc:spChg>
        <pc:spChg chg="mod">
          <ac:chgData name="Bo Tang" userId="332dbdf67b1791cd" providerId="LiveId" clId="{DA547C0C-8B74-4EB7-B2A3-86C0AE2AE809}" dt="2023-12-11T16:12:00.454" v="339" actId="1076"/>
          <ac:spMkLst>
            <pc:docMk/>
            <pc:sldMk cId="2420384765" sldId="262"/>
            <ac:spMk id="40" creationId="{EE69A539-DFBC-0A3C-6E79-DAF2C710D2D2}"/>
          </ac:spMkLst>
        </pc:spChg>
        <pc:spChg chg="del mod">
          <ac:chgData name="Bo Tang" userId="332dbdf67b1791cd" providerId="LiveId" clId="{DA547C0C-8B74-4EB7-B2A3-86C0AE2AE809}" dt="2023-12-11T16:09:59.978" v="306" actId="478"/>
          <ac:spMkLst>
            <pc:docMk/>
            <pc:sldMk cId="2420384765" sldId="262"/>
            <ac:spMk id="41" creationId="{9473B979-7F0B-247D-A50A-AA178DB6B11A}"/>
          </ac:spMkLst>
        </pc:spChg>
        <pc:spChg chg="add del mod topLvl">
          <ac:chgData name="Bo Tang" userId="332dbdf67b1791cd" providerId="LiveId" clId="{DA547C0C-8B74-4EB7-B2A3-86C0AE2AE809}" dt="2023-12-11T15:50:32.022" v="62" actId="478"/>
          <ac:spMkLst>
            <pc:docMk/>
            <pc:sldMk cId="2420384765" sldId="262"/>
            <ac:spMk id="42" creationId="{D5ACADBF-FDB2-9083-5CE0-60C6C7CD0DA9}"/>
          </ac:spMkLst>
        </pc:spChg>
        <pc:spChg chg="del mod topLvl">
          <ac:chgData name="Bo Tang" userId="332dbdf67b1791cd" providerId="LiveId" clId="{DA547C0C-8B74-4EB7-B2A3-86C0AE2AE809}" dt="2023-12-11T15:52:43.194" v="92" actId="478"/>
          <ac:spMkLst>
            <pc:docMk/>
            <pc:sldMk cId="2420384765" sldId="262"/>
            <ac:spMk id="43" creationId="{7CEBF9D7-CB55-8BC8-C1A1-E6E218F72BCB}"/>
          </ac:spMkLst>
        </pc:spChg>
        <pc:spChg chg="del mod">
          <ac:chgData name="Bo Tang" userId="332dbdf67b1791cd" providerId="LiveId" clId="{DA547C0C-8B74-4EB7-B2A3-86C0AE2AE809}" dt="2023-12-11T16:02:22.286" v="187" actId="478"/>
          <ac:spMkLst>
            <pc:docMk/>
            <pc:sldMk cId="2420384765" sldId="262"/>
            <ac:spMk id="44" creationId="{E90BC458-3221-4B6A-B4BF-301DF1326AED}"/>
          </ac:spMkLst>
        </pc:spChg>
        <pc:spChg chg="del mod">
          <ac:chgData name="Bo Tang" userId="332dbdf67b1791cd" providerId="LiveId" clId="{DA547C0C-8B74-4EB7-B2A3-86C0AE2AE809}" dt="2023-12-11T16:02:28.374" v="190" actId="478"/>
          <ac:spMkLst>
            <pc:docMk/>
            <pc:sldMk cId="2420384765" sldId="262"/>
            <ac:spMk id="47" creationId="{0AF5520E-A3F5-FA05-A876-9F7C72FBA637}"/>
          </ac:spMkLst>
        </pc:spChg>
        <pc:spChg chg="mod">
          <ac:chgData name="Bo Tang" userId="332dbdf67b1791cd" providerId="LiveId" clId="{DA547C0C-8B74-4EB7-B2A3-86C0AE2AE809}" dt="2023-12-11T16:03:07.077" v="203" actId="14100"/>
          <ac:spMkLst>
            <pc:docMk/>
            <pc:sldMk cId="2420384765" sldId="262"/>
            <ac:spMk id="48" creationId="{C4E5264C-405D-2C53-BC3E-97D61B771108}"/>
          </ac:spMkLst>
        </pc:spChg>
        <pc:spChg chg="del mod">
          <ac:chgData name="Bo Tang" userId="332dbdf67b1791cd" providerId="LiveId" clId="{DA547C0C-8B74-4EB7-B2A3-86C0AE2AE809}" dt="2023-12-11T16:02:26.869" v="189" actId="478"/>
          <ac:spMkLst>
            <pc:docMk/>
            <pc:sldMk cId="2420384765" sldId="262"/>
            <ac:spMk id="51" creationId="{2FEBD1E5-F505-208B-1432-BA69D0314263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2" creationId="{FDC961F7-E753-94E7-C063-1EE1F2E218E7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53" creationId="{E9C5B069-8419-396D-B2FF-7FDAB7756FA3}"/>
          </ac:spMkLst>
        </pc:spChg>
        <pc:spChg chg="del mod">
          <ac:chgData name="Bo Tang" userId="332dbdf67b1791cd" providerId="LiveId" clId="{DA547C0C-8B74-4EB7-B2A3-86C0AE2AE809}" dt="2023-12-11T16:02:17.216" v="184" actId="478"/>
          <ac:spMkLst>
            <pc:docMk/>
            <pc:sldMk cId="2420384765" sldId="262"/>
            <ac:spMk id="56" creationId="{600F7943-0C69-CA60-0D41-296B42F756AF}"/>
          </ac:spMkLst>
        </pc:spChg>
        <pc:spChg chg="del mod">
          <ac:chgData name="Bo Tang" userId="332dbdf67b1791cd" providerId="LiveId" clId="{DA547C0C-8B74-4EB7-B2A3-86C0AE2AE809}" dt="2023-12-11T16:02:18.656" v="185" actId="478"/>
          <ac:spMkLst>
            <pc:docMk/>
            <pc:sldMk cId="2420384765" sldId="262"/>
            <ac:spMk id="57" creationId="{7AFF4191-FB86-11B3-5DF0-1C0A0CB418F4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58" creationId="{0529848F-F821-3D22-C006-D50784C2DA4D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1" creationId="{74A828DD-64DE-E07E-59AE-29E215067A68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63" creationId="{BB929AEB-FE76-B389-C32D-C9F92BECFD6C}"/>
          </ac:spMkLst>
        </pc:spChg>
        <pc:spChg chg="del mod">
          <ac:chgData name="Bo Tang" userId="332dbdf67b1791cd" providerId="LiveId" clId="{DA547C0C-8B74-4EB7-B2A3-86C0AE2AE809}" dt="2023-12-11T16:12:26.142" v="345" actId="478"/>
          <ac:spMkLst>
            <pc:docMk/>
            <pc:sldMk cId="2420384765" sldId="262"/>
            <ac:spMk id="64" creationId="{7319BDDD-F506-2BCE-E65D-B492A17258B2}"/>
          </ac:spMkLst>
        </pc:spChg>
        <pc:spChg chg="del mod">
          <ac:chgData name="Bo Tang" userId="332dbdf67b1791cd" providerId="LiveId" clId="{DA547C0C-8B74-4EB7-B2A3-86C0AE2AE809}" dt="2023-12-11T16:02:52.255" v="201" actId="478"/>
          <ac:spMkLst>
            <pc:docMk/>
            <pc:sldMk cId="2420384765" sldId="262"/>
            <ac:spMk id="65" creationId="{00D67314-29E8-571E-5A6B-36377CF7BECB}"/>
          </ac:spMkLst>
        </pc:spChg>
        <pc:spChg chg="add del mod">
          <ac:chgData name="Bo Tang" userId="332dbdf67b1791cd" providerId="LiveId" clId="{DA547C0C-8B74-4EB7-B2A3-86C0AE2AE809}" dt="2023-12-11T16:02:41.605" v="195" actId="478"/>
          <ac:spMkLst>
            <pc:docMk/>
            <pc:sldMk cId="2420384765" sldId="262"/>
            <ac:spMk id="68" creationId="{3579BE1A-5361-25C9-566E-3BBFD6FB8696}"/>
          </ac:spMkLst>
        </pc:spChg>
        <pc:spChg chg="mod">
          <ac:chgData name="Bo Tang" userId="332dbdf67b1791cd" providerId="LiveId" clId="{DA547C0C-8B74-4EB7-B2A3-86C0AE2AE809}" dt="2023-12-11T16:03:18.251" v="205" actId="14100"/>
          <ac:spMkLst>
            <pc:docMk/>
            <pc:sldMk cId="2420384765" sldId="262"/>
            <ac:spMk id="69" creationId="{6A6D6CEE-CAC8-582D-C1DD-B9530897F452}"/>
          </ac:spMkLst>
        </pc:spChg>
        <pc:spChg chg="del mod">
          <ac:chgData name="Bo Tang" userId="332dbdf67b1791cd" providerId="LiveId" clId="{DA547C0C-8B74-4EB7-B2A3-86C0AE2AE809}" dt="2023-12-11T16:02:48.811" v="199" actId="478"/>
          <ac:spMkLst>
            <pc:docMk/>
            <pc:sldMk cId="2420384765" sldId="262"/>
            <ac:spMk id="72" creationId="{81D26031-9C7A-681B-42B3-885CB27FED06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3" creationId="{DDED0BF0-ED5B-C14C-345C-AEF63D3588B0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75" creationId="{A8C364C6-DDA9-5995-EE24-3778D2C35A64}"/>
          </ac:spMkLst>
        </pc:spChg>
        <pc:spChg chg="del mod">
          <ac:chgData name="Bo Tang" userId="332dbdf67b1791cd" providerId="LiveId" clId="{DA547C0C-8B74-4EB7-B2A3-86C0AE2AE809}" dt="2023-12-11T16:02:43.226" v="196" actId="478"/>
          <ac:spMkLst>
            <pc:docMk/>
            <pc:sldMk cId="2420384765" sldId="262"/>
            <ac:spMk id="78" creationId="{32E1E5A6-2475-73C7-7A6E-12FB71BE20D2}"/>
          </ac:spMkLst>
        </pc:spChg>
        <pc:spChg chg="add del mod ord topLvl">
          <ac:chgData name="Bo Tang" userId="332dbdf67b1791cd" providerId="LiveId" clId="{DA547C0C-8B74-4EB7-B2A3-86C0AE2AE809}" dt="2023-12-11T16:08:07.245" v="262" actId="478"/>
          <ac:spMkLst>
            <pc:docMk/>
            <pc:sldMk cId="2420384765" sldId="262"/>
            <ac:spMk id="79" creationId="{FD89355D-08C8-CF0B-BDE1-1408679D31D8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0" creationId="{85C2F205-8A51-94AA-8DDE-67F7C3093BB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81" creationId="{43E801F7-9288-1BA3-E297-8767438E9BA9}"/>
          </ac:spMkLst>
        </pc:spChg>
        <pc:spChg chg="del mod">
          <ac:chgData name="Bo Tang" userId="332dbdf67b1791cd" providerId="LiveId" clId="{DA547C0C-8B74-4EB7-B2A3-86C0AE2AE809}" dt="2023-12-11T16:02:44.680" v="197" actId="478"/>
          <ac:spMkLst>
            <pc:docMk/>
            <pc:sldMk cId="2420384765" sldId="262"/>
            <ac:spMk id="82" creationId="{B9159A38-682B-85CE-606D-E466495A740C}"/>
          </ac:spMkLst>
        </pc:spChg>
        <pc:spChg chg="del mod topLvl">
          <ac:chgData name="Bo Tang" userId="332dbdf67b1791cd" providerId="LiveId" clId="{DA547C0C-8B74-4EB7-B2A3-86C0AE2AE809}" dt="2023-12-11T16:07:45.547" v="246" actId="478"/>
          <ac:spMkLst>
            <pc:docMk/>
            <pc:sldMk cId="2420384765" sldId="262"/>
            <ac:spMk id="84" creationId="{E1C9D5B4-0654-02B5-AFEC-F74C2F1EEC0C}"/>
          </ac:spMkLst>
        </pc:spChg>
        <pc:spChg chg="del">
          <ac:chgData name="Bo Tang" userId="332dbdf67b1791cd" providerId="LiveId" clId="{DA547C0C-8B74-4EB7-B2A3-86C0AE2AE809}" dt="2023-12-11T15:46:17.909" v="2" actId="478"/>
          <ac:spMkLst>
            <pc:docMk/>
            <pc:sldMk cId="2420384765" sldId="262"/>
            <ac:spMk id="85" creationId="{EF21518B-D895-BDBB-F844-1DD1581F558D}"/>
          </ac:spMkLst>
        </pc:spChg>
        <pc:spChg chg="mod">
          <ac:chgData name="Bo Tang" userId="332dbdf67b1791cd" providerId="LiveId" clId="{DA547C0C-8B74-4EB7-B2A3-86C0AE2AE809}" dt="2023-12-11T16:14:23.537" v="360" actId="1076"/>
          <ac:spMkLst>
            <pc:docMk/>
            <pc:sldMk cId="2420384765" sldId="262"/>
            <ac:spMk id="95" creationId="{3EC7E0E6-A81C-3377-67F3-1CD06111322F}"/>
          </ac:spMkLst>
        </pc:spChg>
        <pc:spChg chg="mod">
          <ac:chgData name="Bo Tang" userId="332dbdf67b1791cd" providerId="LiveId" clId="{DA547C0C-8B74-4EB7-B2A3-86C0AE2AE809}" dt="2023-12-11T16:11:35.494" v="333" actId="1076"/>
          <ac:spMkLst>
            <pc:docMk/>
            <pc:sldMk cId="2420384765" sldId="262"/>
            <ac:spMk id="98" creationId="{E076496F-E119-2B9A-B6C5-9BBBD9AAAA25}"/>
          </ac:spMkLst>
        </pc:spChg>
        <pc:spChg chg="mod">
          <ac:chgData name="Bo Tang" userId="332dbdf67b1791cd" providerId="LiveId" clId="{DA547C0C-8B74-4EB7-B2A3-86C0AE2AE809}" dt="2023-12-11T16:12:07.214" v="342" actId="1076"/>
          <ac:spMkLst>
            <pc:docMk/>
            <pc:sldMk cId="2420384765" sldId="262"/>
            <ac:spMk id="100" creationId="{EDF97CB4-DF31-C302-1BA7-DAB745CBD0A5}"/>
          </ac:spMkLst>
        </pc:spChg>
        <pc:spChg chg="mod">
          <ac:chgData name="Bo Tang" userId="332dbdf67b1791cd" providerId="LiveId" clId="{DA547C0C-8B74-4EB7-B2A3-86C0AE2AE809}" dt="2023-12-11T15:57:57.575" v="147" actId="165"/>
          <ac:spMkLst>
            <pc:docMk/>
            <pc:sldMk cId="2420384765" sldId="262"/>
            <ac:spMk id="101" creationId="{366994D8-00E7-D63E-D180-778A30BE10ED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2" creationId="{75BBFFA9-7F78-F0CC-6B26-089701FD8448}"/>
          </ac:spMkLst>
        </pc:spChg>
        <pc:spChg chg="add del mod topLvl">
          <ac:chgData name="Bo Tang" userId="332dbdf67b1791cd" providerId="LiveId" clId="{DA547C0C-8B74-4EB7-B2A3-86C0AE2AE809}" dt="2023-12-11T16:08:19.542" v="265" actId="164"/>
          <ac:spMkLst>
            <pc:docMk/>
            <pc:sldMk cId="2420384765" sldId="262"/>
            <ac:spMk id="103" creationId="{E2A54235-71D9-A02D-E6FB-84492C12766D}"/>
          </ac:spMkLst>
        </pc:spChg>
        <pc:spChg chg="add del mod topLvl">
          <ac:chgData name="Bo Tang" userId="332dbdf67b1791cd" providerId="LiveId" clId="{DA547C0C-8B74-4EB7-B2A3-86C0AE2AE809}" dt="2023-12-11T16:08:01.398" v="259" actId="478"/>
          <ac:spMkLst>
            <pc:docMk/>
            <pc:sldMk cId="2420384765" sldId="262"/>
            <ac:spMk id="108" creationId="{ADE3FCB8-510C-3557-C3FF-25D76A7E9486}"/>
          </ac:spMkLst>
        </pc:spChg>
        <pc:spChg chg="add del mod ord topLvl">
          <ac:chgData name="Bo Tang" userId="332dbdf67b1791cd" providerId="LiveId" clId="{DA547C0C-8B74-4EB7-B2A3-86C0AE2AE809}" dt="2023-12-11T16:07:46.319" v="247" actId="478"/>
          <ac:spMkLst>
            <pc:docMk/>
            <pc:sldMk cId="2420384765" sldId="262"/>
            <ac:spMk id="114" creationId="{4150198D-A070-2C84-40C8-800457B33BE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8" creationId="{43FC5D60-153B-C2B0-0210-2068502CC5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19" creationId="{B11D3AD8-4452-FA4C-7C2E-91033ADAA9B7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0" creationId="{2A923A61-5A61-3AE3-6BC8-E8316D9CCC80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3" creationId="{42208EAB-FF58-66A1-6E06-68A1BD97C604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6" creationId="{08F6BF0B-1A91-9E82-9838-720C8B11EE84}"/>
          </ac:spMkLst>
        </pc:spChg>
        <pc:spChg chg="del mod">
          <ac:chgData name="Bo Tang" userId="332dbdf67b1791cd" providerId="LiveId" clId="{DA547C0C-8B74-4EB7-B2A3-86C0AE2AE809}" dt="2023-12-11T15:57:46.942" v="145" actId="478"/>
          <ac:spMkLst>
            <pc:docMk/>
            <pc:sldMk cId="2420384765" sldId="262"/>
            <ac:spMk id="127" creationId="{10938AF8-BE11-EAA4-3453-E9ABBF3D1E5F}"/>
          </ac:spMkLst>
        </pc:spChg>
        <pc:spChg chg="del mod">
          <ac:chgData name="Bo Tang" userId="332dbdf67b1791cd" providerId="LiveId" clId="{DA547C0C-8B74-4EB7-B2A3-86C0AE2AE809}" dt="2023-12-11T15:56:42.406" v="135" actId="478"/>
          <ac:spMkLst>
            <pc:docMk/>
            <pc:sldMk cId="2420384765" sldId="262"/>
            <ac:spMk id="128" creationId="{97DDE082-E519-7FA9-20C0-56DDE7EB762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29" creationId="{175F731C-5AFB-578E-DC5F-C0EFB0B5331A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1" creationId="{65C8DDFA-FBB4-485C-56ED-E9CD84602E0B}"/>
          </ac:spMkLst>
        </pc:spChg>
        <pc:spChg chg="mod topLvl">
          <ac:chgData name="Bo Tang" userId="332dbdf67b1791cd" providerId="LiveId" clId="{DA547C0C-8B74-4EB7-B2A3-86C0AE2AE809}" dt="2023-12-11T16:06:34.515" v="229" actId="164"/>
          <ac:spMkLst>
            <pc:docMk/>
            <pc:sldMk cId="2420384765" sldId="262"/>
            <ac:spMk id="132" creationId="{FE9FBC55-2BA6-DA0A-7615-FD6122049CC9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2" creationId="{658D1B04-263D-2F9B-11BE-1447C7269AA7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3" creationId="{1EA21744-53F1-1196-B9CC-5839AB5971A0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4" creationId="{92709462-84DC-8193-0B1E-7D141A8851BF}"/>
          </ac:spMkLst>
        </pc:spChg>
        <pc:spChg chg="del mod">
          <ac:chgData name="Bo Tang" userId="332dbdf67b1791cd" providerId="LiveId" clId="{DA547C0C-8B74-4EB7-B2A3-86C0AE2AE809}" dt="2023-12-11T16:09:17.896" v="281" actId="478"/>
          <ac:spMkLst>
            <pc:docMk/>
            <pc:sldMk cId="2420384765" sldId="262"/>
            <ac:spMk id="157" creationId="{F2BE810C-004B-ABFB-069E-5B9B4354E84D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8" creationId="{6CC1092F-D4C5-D294-268E-097AAB2D5911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59" creationId="{17308C75-6A17-9196-34BE-68A821F93176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1" creationId="{90443022-0DB1-D753-1053-0BAE97ED02BB}"/>
          </ac:spMkLst>
        </pc:spChg>
        <pc:spChg chg="mod">
          <ac:chgData name="Bo Tang" userId="332dbdf67b1791cd" providerId="LiveId" clId="{DA547C0C-8B74-4EB7-B2A3-86C0AE2AE809}" dt="2023-12-11T16:08:11.405" v="263"/>
          <ac:spMkLst>
            <pc:docMk/>
            <pc:sldMk cId="2420384765" sldId="262"/>
            <ac:spMk id="162" creationId="{2500DC99-EC8B-1498-8A7F-03FA7659EEEE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0" creationId="{438FD031-E627-309A-85F2-7CF2B8B997F6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1" creationId="{D795ED01-7A14-68D9-175C-0166B66D80BC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2" creationId="{C200CF18-9C07-8402-EF9F-AC6E7DA8274D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5" creationId="{E7245FEF-3944-CA84-022C-E10CD47A204A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6" creationId="{7E55BE0D-C944-3913-866B-609EA9DDC9B5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8" creationId="{5C830EAC-42DF-3692-109F-DF5FAF082683}"/>
          </ac:spMkLst>
        </pc:spChg>
        <pc:spChg chg="mod">
          <ac:chgData name="Bo Tang" userId="332dbdf67b1791cd" providerId="LiveId" clId="{DA547C0C-8B74-4EB7-B2A3-86C0AE2AE809}" dt="2023-12-11T16:09:40.591" v="301"/>
          <ac:spMkLst>
            <pc:docMk/>
            <pc:sldMk cId="2420384765" sldId="262"/>
            <ac:spMk id="179" creationId="{6337C47E-5D49-1CA9-A844-B2E0C3023036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5" creationId="{5EB903DF-7C5C-20B6-7D04-46B4F6211292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6" creationId="{04CFDECD-913D-3397-F398-0D6B7DDC36D8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87" creationId="{E001BBB0-2542-C90A-E509-A599A9E9FD0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0" creationId="{752E6B06-4884-2A3B-DAF5-8E20E398E7B4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1" creationId="{546D85A8-06C6-FCF9-EF98-54EB65F8932C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3" creationId="{34D93B28-E188-7E72-759D-7CFB24080987}"/>
          </ac:spMkLst>
        </pc:spChg>
        <pc:spChg chg="mod">
          <ac:chgData name="Bo Tang" userId="332dbdf67b1791cd" providerId="LiveId" clId="{DA547C0C-8B74-4EB7-B2A3-86C0AE2AE809}" dt="2023-12-11T16:12:18.553" v="343"/>
          <ac:spMkLst>
            <pc:docMk/>
            <pc:sldMk cId="2420384765" sldId="262"/>
            <ac:spMk id="194" creationId="{6FDB0DC9-BBE3-1921-BE2B-812843E48182}"/>
          </ac:spMkLst>
        </pc:s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2" creationId="{9652ECBD-779C-A571-475E-5321879BBB3B}"/>
          </ac:grpSpMkLst>
        </pc:grpChg>
        <pc:grpChg chg="del">
          <ac:chgData name="Bo Tang" userId="332dbdf67b1791cd" providerId="LiveId" clId="{DA547C0C-8B74-4EB7-B2A3-86C0AE2AE809}" dt="2023-12-11T15:57:36.493" v="143" actId="478"/>
          <ac:grpSpMkLst>
            <pc:docMk/>
            <pc:sldMk cId="2420384765" sldId="262"/>
            <ac:grpSpMk id="5" creationId="{AC1956B7-33F3-3BDD-9FC3-BF5892822D2C}"/>
          </ac:grpSpMkLst>
        </pc:grpChg>
        <pc:grpChg chg="del mod topLvl">
          <ac:chgData name="Bo Tang" userId="332dbdf67b1791cd" providerId="LiveId" clId="{DA547C0C-8B74-4EB7-B2A3-86C0AE2AE809}" dt="2023-12-11T15:49:47.171" v="52" actId="165"/>
          <ac:grpSpMkLst>
            <pc:docMk/>
            <pc:sldMk cId="2420384765" sldId="262"/>
            <ac:grpSpMk id="6" creationId="{638AA36F-489F-4C5B-246F-4892319375BF}"/>
          </ac:grpSpMkLst>
        </pc:grpChg>
        <pc:grpChg chg="del">
          <ac:chgData name="Bo Tang" userId="332dbdf67b1791cd" providerId="LiveId" clId="{DA547C0C-8B74-4EB7-B2A3-86C0AE2AE809}" dt="2023-12-11T15:57:31.871" v="141" actId="478"/>
          <ac:grpSpMkLst>
            <pc:docMk/>
            <pc:sldMk cId="2420384765" sldId="262"/>
            <ac:grpSpMk id="15" creationId="{187CB627-033F-5E39-DE70-B80094BCE155}"/>
          </ac:grpSpMkLst>
        </pc:grpChg>
        <pc:grpChg chg="add del mod topLvl">
          <ac:chgData name="Bo Tang" userId="332dbdf67b1791cd" providerId="LiveId" clId="{DA547C0C-8B74-4EB7-B2A3-86C0AE2AE809}" dt="2023-12-11T15:50:32.022" v="62" actId="478"/>
          <ac:grpSpMkLst>
            <pc:docMk/>
            <pc:sldMk cId="2420384765" sldId="262"/>
            <ac:grpSpMk id="33" creationId="{F1E877A2-E27E-54EB-0BFA-90C4215D49C6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4" creationId="{5D67ADA9-0159-4784-71EB-5F63E9476A4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5" creationId="{495F2495-E550-AC07-F818-D3DE10565FDA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36" creationId="{CAFC3A87-8B5F-2EBD-886F-E17849C92401}"/>
          </ac:grpSpMkLst>
        </pc:grpChg>
        <pc:grpChg chg="del mod">
          <ac:chgData name="Bo Tang" userId="332dbdf67b1791cd" providerId="LiveId" clId="{DA547C0C-8B74-4EB7-B2A3-86C0AE2AE809}" dt="2023-12-11T16:02:18.656" v="185" actId="478"/>
          <ac:grpSpMkLst>
            <pc:docMk/>
            <pc:sldMk cId="2420384765" sldId="262"/>
            <ac:grpSpMk id="45" creationId="{35D023BE-87D5-2410-B3B8-5C74A970BBEF}"/>
          </ac:grpSpMkLst>
        </pc:grpChg>
        <pc:grpChg chg="del mod">
          <ac:chgData name="Bo Tang" userId="332dbdf67b1791cd" providerId="LiveId" clId="{DA547C0C-8B74-4EB7-B2A3-86C0AE2AE809}" dt="2023-12-11T16:02:17.216" v="184" actId="478"/>
          <ac:grpSpMkLst>
            <pc:docMk/>
            <pc:sldMk cId="2420384765" sldId="262"/>
            <ac:grpSpMk id="54" creationId="{417F29DA-0C0F-F5A1-CC9E-043A13CE8737}"/>
          </ac:grpSpMkLst>
        </pc:grpChg>
        <pc:grpChg chg="mod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60" creationId="{8D5118AE-EB2B-012B-EACD-3C35E6F5CE48}"/>
          </ac:grpSpMkLst>
        </pc:grpChg>
        <pc:grpChg chg="del mod">
          <ac:chgData name="Bo Tang" userId="332dbdf67b1791cd" providerId="LiveId" clId="{DA547C0C-8B74-4EB7-B2A3-86C0AE2AE809}" dt="2023-12-11T16:02:44.680" v="197" actId="478"/>
          <ac:grpSpMkLst>
            <pc:docMk/>
            <pc:sldMk cId="2420384765" sldId="262"/>
            <ac:grpSpMk id="66" creationId="{2134C584-CF64-08E4-40BC-342C1C872F43}"/>
          </ac:grpSpMkLst>
        </pc:grpChg>
        <pc:grpChg chg="del mod">
          <ac:chgData name="Bo Tang" userId="332dbdf67b1791cd" providerId="LiveId" clId="{DA547C0C-8B74-4EB7-B2A3-86C0AE2AE809}" dt="2023-12-11T16:02:43.226" v="196" actId="478"/>
          <ac:grpSpMkLst>
            <pc:docMk/>
            <pc:sldMk cId="2420384765" sldId="262"/>
            <ac:grpSpMk id="76" creationId="{5186580A-4183-B00C-045C-4AC2048F1C97}"/>
          </ac:grpSpMkLst>
        </pc:grpChg>
        <pc:grpChg chg="mod topLvl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99" creationId="{9458D409-505C-F527-559F-700763246B9D}"/>
          </ac:grpSpMkLst>
        </pc:grpChg>
        <pc:grpChg chg="del">
          <ac:chgData name="Bo Tang" userId="332dbdf67b1791cd" providerId="LiveId" clId="{DA547C0C-8B74-4EB7-B2A3-86C0AE2AE809}" dt="2023-12-11T15:46:22.027" v="3" actId="165"/>
          <ac:grpSpMkLst>
            <pc:docMk/>
            <pc:sldMk cId="2420384765" sldId="262"/>
            <ac:grpSpMk id="104" creationId="{36A8305E-E7AB-E8E4-1F9F-2B64CBF0FCD0}"/>
          </ac:grpSpMkLst>
        </pc:grpChg>
        <pc:grpChg chg="mod topLvl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05" creationId="{67BE3690-01F0-D97C-BCDE-EA5E49FDEF1C}"/>
          </ac:grpSpMkLst>
        </pc:grpChg>
        <pc:grpChg chg="mod topLvl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06" creationId="{BD143A5C-8EB1-F2E8-9AE2-8965459FCC49}"/>
          </ac:grpSpMkLst>
        </pc:grpChg>
        <pc:grpChg chg="del">
          <ac:chgData name="Bo Tang" userId="332dbdf67b1791cd" providerId="LiveId" clId="{DA547C0C-8B74-4EB7-B2A3-86C0AE2AE809}" dt="2023-12-11T15:57:57.575" v="147" actId="165"/>
          <ac:grpSpMkLst>
            <pc:docMk/>
            <pc:sldMk cId="2420384765" sldId="262"/>
            <ac:grpSpMk id="107" creationId="{03A5222E-AE21-3664-8A65-964EBA0CF5C3}"/>
          </ac:grpSpMkLst>
        </pc:grpChg>
        <pc:grpChg chg="add del mod">
          <ac:chgData name="Bo Tang" userId="332dbdf67b1791cd" providerId="LiveId" clId="{DA547C0C-8B74-4EB7-B2A3-86C0AE2AE809}" dt="2023-12-11T16:07:43.177" v="245" actId="165"/>
          <ac:grpSpMkLst>
            <pc:docMk/>
            <pc:sldMk cId="2420384765" sldId="262"/>
            <ac:grpSpMk id="116" creationId="{B2C5DF2B-4B73-1F1F-1D26-E1EA25EF796A}"/>
          </ac:grpSpMkLst>
        </pc:grpChg>
        <pc:grpChg chg="add del mod ord">
          <ac:chgData name="Bo Tang" userId="332dbdf67b1791cd" providerId="LiveId" clId="{DA547C0C-8B74-4EB7-B2A3-86C0AE2AE809}" dt="2023-12-11T16:05:11.628" v="221" actId="165"/>
          <ac:grpSpMkLst>
            <pc:docMk/>
            <pc:sldMk cId="2420384765" sldId="262"/>
            <ac:grpSpMk id="117" creationId="{14971DF2-E171-FB0A-B52C-DE82580D4357}"/>
          </ac:grpSpMkLst>
        </pc:grpChg>
        <pc:grpChg chg="add mod">
          <ac:chgData name="Bo Tang" userId="332dbdf67b1791cd" providerId="LiveId" clId="{DA547C0C-8B74-4EB7-B2A3-86C0AE2AE809}" dt="2023-12-11T16:08:19.542" v="265" actId="164"/>
          <ac:grpSpMkLst>
            <pc:docMk/>
            <pc:sldMk cId="2420384765" sldId="262"/>
            <ac:grpSpMk id="138" creationId="{97B6821E-EE8E-959F-CED0-DC84A07DA194}"/>
          </ac:grpSpMkLst>
        </pc:grpChg>
        <pc:grpChg chg="add mod ord">
          <ac:chgData name="Bo Tang" userId="332dbdf67b1791cd" providerId="LiveId" clId="{DA547C0C-8B74-4EB7-B2A3-86C0AE2AE809}" dt="2023-12-11T16:14:36.694" v="361" actId="164"/>
          <ac:grpSpMkLst>
            <pc:docMk/>
            <pc:sldMk cId="2420384765" sldId="262"/>
            <ac:grpSpMk id="151" creationId="{31045BA4-9381-A8CA-6D3C-0675E3B564BC}"/>
          </ac:grpSpMkLst>
        </pc:grpChg>
        <pc:grpChg chg="add mod">
          <ac:chgData name="Bo Tang" userId="332dbdf67b1791cd" providerId="LiveId" clId="{DA547C0C-8B74-4EB7-B2A3-86C0AE2AE809}" dt="2023-12-11T16:46:38.451" v="371" actId="1076"/>
          <ac:grpSpMkLst>
            <pc:docMk/>
            <pc:sldMk cId="2420384765" sldId="262"/>
            <ac:grpSpMk id="164" creationId="{0009057E-A4B7-62EF-73AF-5D6B34057DDD}"/>
          </ac:grpSpMkLst>
        </pc:grpChg>
        <pc:grpChg chg="add mod ord">
          <ac:chgData name="Bo Tang" userId="332dbdf67b1791cd" providerId="LiveId" clId="{DA547C0C-8B74-4EB7-B2A3-86C0AE2AE809}" dt="2023-12-11T16:14:41.074" v="362" actId="164"/>
          <ac:grpSpMkLst>
            <pc:docMk/>
            <pc:sldMk cId="2420384765" sldId="262"/>
            <ac:grpSpMk id="169" creationId="{49D13162-2FAB-7F21-B3F2-7FFC06E5DB68}"/>
          </ac:grpSpMkLst>
        </pc:grpChg>
        <pc:grpChg chg="add mod ord">
          <ac:chgData name="Bo Tang" userId="332dbdf67b1791cd" providerId="LiveId" clId="{DA547C0C-8B74-4EB7-B2A3-86C0AE2AE809}" dt="2023-12-11T16:14:45.702" v="363" actId="164"/>
          <ac:grpSpMkLst>
            <pc:docMk/>
            <pc:sldMk cId="2420384765" sldId="262"/>
            <ac:grpSpMk id="184" creationId="{69897E73-4EB5-3599-9C49-E38528FB0A69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3" creationId="{1767CDC3-A1FB-A86B-0852-D155310C441C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4" creationId="{ADFF13D0-821F-2306-04DD-37312DC611CD}"/>
          </ac:grpSpMkLst>
        </pc:grpChg>
        <pc:grpChg chg="add mod">
          <ac:chgData name="Bo Tang" userId="332dbdf67b1791cd" providerId="LiveId" clId="{DA547C0C-8B74-4EB7-B2A3-86C0AE2AE809}" dt="2023-12-11T16:14:55.823" v="364" actId="164"/>
          <ac:grpSpMkLst>
            <pc:docMk/>
            <pc:sldMk cId="2420384765" sldId="262"/>
            <ac:grpSpMk id="205" creationId="{09915CB6-652C-D170-D75D-FA388947ED16}"/>
          </ac:grpSpMkLst>
        </pc:grpChg>
        <pc:grpChg chg="add del mod">
          <ac:chgData name="Bo Tang" userId="332dbdf67b1791cd" providerId="LiveId" clId="{DA547C0C-8B74-4EB7-B2A3-86C0AE2AE809}" dt="2023-12-11T16:45:46.569" v="368" actId="21"/>
          <ac:grpSpMkLst>
            <pc:docMk/>
            <pc:sldMk cId="2420384765" sldId="262"/>
            <ac:grpSpMk id="206" creationId="{8B81EB91-2DD7-3D25-93B3-566440BDC517}"/>
          </ac:grpSpMkLst>
        </pc:grpChg>
        <pc:cxnChg chg="del mod">
          <ac:chgData name="Bo Tang" userId="332dbdf67b1791cd" providerId="LiveId" clId="{DA547C0C-8B74-4EB7-B2A3-86C0AE2AE809}" dt="2023-12-11T15:58:13.067" v="151" actId="478"/>
          <ac:cxnSpMkLst>
            <pc:docMk/>
            <pc:sldMk cId="2420384765" sldId="262"/>
            <ac:cxnSpMk id="7" creationId="{C19AC025-BCF0-88F4-FB36-C661EA2E15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0" creationId="{A89F6733-446F-B466-5988-2470114DC7E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1" creationId="{8A775C75-D97C-176B-EB62-45D5F2226E4D}"/>
          </ac:cxnSpMkLst>
        </pc:cxnChg>
        <pc:cxnChg chg="del mod">
          <ac:chgData name="Bo Tang" userId="332dbdf67b1791cd" providerId="LiveId" clId="{DA547C0C-8B74-4EB7-B2A3-86C0AE2AE809}" dt="2023-12-11T15:57:36.493" v="143" actId="478"/>
          <ac:cxnSpMkLst>
            <pc:docMk/>
            <pc:sldMk cId="2420384765" sldId="262"/>
            <ac:cxnSpMk id="16" creationId="{13BDA03A-064C-E3F8-3E2E-7B3C831D27A7}"/>
          </ac:cxnSpMkLst>
        </pc:cxnChg>
        <pc:cxnChg chg="add del mod ord topLvl">
          <ac:chgData name="Bo Tang" userId="332dbdf67b1791cd" providerId="LiveId" clId="{DA547C0C-8B74-4EB7-B2A3-86C0AE2AE809}" dt="2023-12-11T16:08:01.398" v="259" actId="478"/>
          <ac:cxnSpMkLst>
            <pc:docMk/>
            <pc:sldMk cId="2420384765" sldId="262"/>
            <ac:cxnSpMk id="21" creationId="{1BB01634-1BCF-02AA-7896-EE9B7ADE0BD8}"/>
          </ac:cxnSpMkLst>
        </pc:cxnChg>
        <pc:cxnChg chg="add del mod">
          <ac:chgData name="Bo Tang" userId="332dbdf67b1791cd" providerId="LiveId" clId="{DA547C0C-8B74-4EB7-B2A3-86C0AE2AE809}" dt="2023-12-11T15:49:15.242" v="45"/>
          <ac:cxnSpMkLst>
            <pc:docMk/>
            <pc:sldMk cId="2420384765" sldId="262"/>
            <ac:cxnSpMk id="25" creationId="{8A116E3E-496D-C8E4-3DA7-34194943EF20}"/>
          </ac:cxnSpMkLst>
        </pc:cxnChg>
        <pc:cxnChg chg="mod">
          <ac:chgData name="Bo Tang" userId="332dbdf67b1791cd" providerId="LiveId" clId="{DA547C0C-8B74-4EB7-B2A3-86C0AE2AE809}" dt="2023-12-11T16:11:30.201" v="331" actId="14100"/>
          <ac:cxnSpMkLst>
            <pc:docMk/>
            <pc:sldMk cId="2420384765" sldId="262"/>
            <ac:cxnSpMk id="29" creationId="{C25D0319-EAD6-B708-D76E-5660E1EEE96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38" creationId="{32AF431F-3B91-B199-BCDF-95F32782AE30}"/>
          </ac:cxnSpMkLst>
        </pc:cxnChg>
        <pc:cxnChg chg="add del mod topLvl">
          <ac:chgData name="Bo Tang" userId="332dbdf67b1791cd" providerId="LiveId" clId="{DA547C0C-8B74-4EB7-B2A3-86C0AE2AE809}" dt="2023-12-11T16:08:03.143" v="261" actId="478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DA547C0C-8B74-4EB7-B2A3-86C0AE2AE809}" dt="2023-12-11T16:02:24.158" v="188" actId="478"/>
          <ac:cxnSpMkLst>
            <pc:docMk/>
            <pc:sldMk cId="2420384765" sldId="262"/>
            <ac:cxnSpMk id="46" creationId="{B1E4B329-2BBC-817B-CAD6-549B5C05C3C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49" creationId="{7DB54D15-9BA4-14FC-7A5A-B5F8D28D8CE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50" creationId="{A24A0051-C236-6E63-6AF9-ABD7D12E0391}"/>
          </ac:cxnSpMkLst>
        </pc:cxnChg>
        <pc:cxnChg chg="del mod">
          <ac:chgData name="Bo Tang" userId="332dbdf67b1791cd" providerId="LiveId" clId="{DA547C0C-8B74-4EB7-B2A3-86C0AE2AE809}" dt="2023-12-11T16:02:20.513" v="186" actId="478"/>
          <ac:cxnSpMkLst>
            <pc:docMk/>
            <pc:sldMk cId="2420384765" sldId="262"/>
            <ac:cxnSpMk id="55" creationId="{5CD04A0B-01E3-ECDC-EECE-3626A9697C5C}"/>
          </ac:cxnSpMkLst>
        </pc:cxnChg>
        <pc:cxnChg chg="mod">
          <ac:chgData name="Bo Tang" userId="332dbdf67b1791cd" providerId="LiveId" clId="{DA547C0C-8B74-4EB7-B2A3-86C0AE2AE809}" dt="2023-12-11T16:02:43.226" v="196" actId="478"/>
          <ac:cxnSpMkLst>
            <pc:docMk/>
            <pc:sldMk cId="2420384765" sldId="262"/>
            <ac:cxnSpMk id="62" creationId="{35C49C07-152C-D17E-AC57-1DC22E0CC78E}"/>
          </ac:cxnSpMkLst>
        </pc:cxnChg>
        <pc:cxnChg chg="del mod">
          <ac:chgData name="Bo Tang" userId="332dbdf67b1791cd" providerId="LiveId" clId="{DA547C0C-8B74-4EB7-B2A3-86C0AE2AE809}" dt="2023-12-11T16:02:50.789" v="200" actId="478"/>
          <ac:cxnSpMkLst>
            <pc:docMk/>
            <pc:sldMk cId="2420384765" sldId="262"/>
            <ac:cxnSpMk id="67" creationId="{8042C5D2-F2DF-DE0C-538C-867CE618583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0" creationId="{F37E04B9-62D5-7DA0-DE3F-A311EA14A5D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71" creationId="{1E9D711C-C6F5-8C9B-E3AB-ABC1AA2E64FB}"/>
          </ac:cxnSpMkLst>
        </pc:cxnChg>
        <pc:cxnChg chg="add del mod topLvl">
          <ac:chgData name="Bo Tang" userId="332dbdf67b1791cd" providerId="LiveId" clId="{DA547C0C-8B74-4EB7-B2A3-86C0AE2AE809}" dt="2023-12-11T16:08:07.245" v="262" actId="478"/>
          <ac:cxnSpMkLst>
            <pc:docMk/>
            <pc:sldMk cId="2420384765" sldId="262"/>
            <ac:cxnSpMk id="74" creationId="{2586BFDC-E72C-52EF-E966-F80D73A59AAA}"/>
          </ac:cxnSpMkLst>
        </pc:cxnChg>
        <pc:cxnChg chg="del mod">
          <ac:chgData name="Bo Tang" userId="332dbdf67b1791cd" providerId="LiveId" clId="{DA547C0C-8B74-4EB7-B2A3-86C0AE2AE809}" dt="2023-12-11T16:02:46.293" v="198" actId="478"/>
          <ac:cxnSpMkLst>
            <pc:docMk/>
            <pc:sldMk cId="2420384765" sldId="262"/>
            <ac:cxnSpMk id="77" creationId="{87A2B897-31D0-6BD5-BB93-00281326F15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86" creationId="{C885029B-8142-5B6A-AA8D-70928AE79C66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88" creationId="{4309454A-C914-A1E2-63DB-19AE90811D30}"/>
          </ac:cxnSpMkLst>
        </pc:cxnChg>
        <pc:cxnChg chg="mod topLvl">
          <ac:chgData name="Bo Tang" userId="332dbdf67b1791cd" providerId="LiveId" clId="{DA547C0C-8B74-4EB7-B2A3-86C0AE2AE809}" dt="2023-12-11T16:08:19.542" v="265" actId="164"/>
          <ac:cxnSpMkLst>
            <pc:docMk/>
            <pc:sldMk cId="2420384765" sldId="262"/>
            <ac:cxnSpMk id="97" creationId="{B997B058-126C-EFE3-7649-7F05B42CA210}"/>
          </ac:cxnSpMkLst>
        </pc:cxnChg>
        <pc:cxnChg chg="add del mod topLvl">
          <ac:chgData name="Bo Tang" userId="332dbdf67b1791cd" providerId="LiveId" clId="{DA547C0C-8B74-4EB7-B2A3-86C0AE2AE809}" dt="2023-12-11T16:08:02.327" v="260" actId="478"/>
          <ac:cxnSpMkLst>
            <pc:docMk/>
            <pc:sldMk cId="2420384765" sldId="262"/>
            <ac:cxnSpMk id="109" creationId="{06AE5018-2E3E-9654-5480-C21E9571B57F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1" creationId="{3C52BB37-92AB-88AC-CDE3-161A1AE97C4A}"/>
          </ac:cxnSpMkLst>
        </pc:cxnChg>
        <pc:cxnChg chg="mod topLvl">
          <ac:chgData name="Bo Tang" userId="332dbdf67b1791cd" providerId="LiveId" clId="{DA547C0C-8B74-4EB7-B2A3-86C0AE2AE809}" dt="2023-12-11T16:06:34.515" v="229" actId="164"/>
          <ac:cxnSpMkLst>
            <pc:docMk/>
            <pc:sldMk cId="2420384765" sldId="262"/>
            <ac:cxnSpMk id="122" creationId="{CAF415C0-D087-2F8F-0480-A9D56E4CF48D}"/>
          </ac:cxnSpMkLst>
        </pc:cxnChg>
        <pc:cxnChg chg="del mod">
          <ac:chgData name="Bo Tang" userId="332dbdf67b1791cd" providerId="LiveId" clId="{DA547C0C-8B74-4EB7-B2A3-86C0AE2AE809}" dt="2023-12-11T15:56:44.520" v="136" actId="478"/>
          <ac:cxnSpMkLst>
            <pc:docMk/>
            <pc:sldMk cId="2420384765" sldId="262"/>
            <ac:cxnSpMk id="124" creationId="{938D9669-8727-C4B9-F303-D11B240E494C}"/>
          </ac:cxnSpMkLst>
        </pc:cxnChg>
        <pc:cxnChg chg="del mod">
          <ac:chgData name="Bo Tang" userId="332dbdf67b1791cd" providerId="LiveId" clId="{DA547C0C-8B74-4EB7-B2A3-86C0AE2AE809}" dt="2023-12-11T15:56:39.855" v="134" actId="478"/>
          <ac:cxnSpMkLst>
            <pc:docMk/>
            <pc:sldMk cId="2420384765" sldId="262"/>
            <ac:cxnSpMk id="125" creationId="{BBFB4E2F-F186-298D-67B1-BD40695187F3}"/>
          </ac:cxnSpMkLst>
        </pc:cxnChg>
        <pc:cxnChg chg="mod topLvl">
          <ac:chgData name="Bo Tang" userId="332dbdf67b1791cd" providerId="LiveId" clId="{DA547C0C-8B74-4EB7-B2A3-86C0AE2AE809}" dt="2023-12-11T16:06:55.174" v="233" actId="14100"/>
          <ac:cxnSpMkLst>
            <pc:docMk/>
            <pc:sldMk cId="2420384765" sldId="262"/>
            <ac:cxnSpMk id="130" creationId="{1AA15CC9-623B-A986-59A7-5D7146F19B54}"/>
          </ac:cxnSpMkLst>
        </pc:cxnChg>
        <pc:cxnChg chg="mod topLvl">
          <ac:chgData name="Bo Tang" userId="332dbdf67b1791cd" providerId="LiveId" clId="{DA547C0C-8B74-4EB7-B2A3-86C0AE2AE809}" dt="2023-12-11T16:06:38.758" v="230" actId="14100"/>
          <ac:cxnSpMkLst>
            <pc:docMk/>
            <pc:sldMk cId="2420384765" sldId="262"/>
            <ac:cxnSpMk id="133" creationId="{7291F8C4-6F96-0F83-1EDD-D1D4C0FD2EDE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5" creationId="{AE46BB6E-02B5-151A-2AA2-8B9422D8A6A9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56" creationId="{02101FCA-9B5C-6592-8991-9C529AA902D7}"/>
          </ac:cxnSpMkLst>
        </pc:cxnChg>
        <pc:cxnChg chg="mod">
          <ac:chgData name="Bo Tang" userId="332dbdf67b1791cd" providerId="LiveId" clId="{DA547C0C-8B74-4EB7-B2A3-86C0AE2AE809}" dt="2023-12-11T16:08:11.405" v="263"/>
          <ac:cxnSpMkLst>
            <pc:docMk/>
            <pc:sldMk cId="2420384765" sldId="262"/>
            <ac:cxnSpMk id="160" creationId="{316056DD-207B-2782-1829-63B0D8965ED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63" creationId="{0729CBAC-60D6-5C63-D8B6-982CBF599142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3" creationId="{272A87E5-B33A-7CD7-E24B-8E22B68B21D3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74" creationId="{6C9343B5-1AC4-1391-D2A6-3433F6352C72}"/>
          </ac:cxnSpMkLst>
        </pc:cxnChg>
        <pc:cxnChg chg="mod">
          <ac:chgData name="Bo Tang" userId="332dbdf67b1791cd" providerId="LiveId" clId="{DA547C0C-8B74-4EB7-B2A3-86C0AE2AE809}" dt="2023-12-11T16:09:40.591" v="301"/>
          <ac:cxnSpMkLst>
            <pc:docMk/>
            <pc:sldMk cId="2420384765" sldId="262"/>
            <ac:cxnSpMk id="177" creationId="{28BA7727-6E5D-EE89-C813-B95F352BE24F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0" creationId="{78D14349-C926-6E7B-6A51-22F33058BD0C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8" creationId="{5F9E8071-78AB-8B8C-999E-0E8306D24D5D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89" creationId="{887C6E36-1708-5434-4E97-4FCADCE80E2C}"/>
          </ac:cxnSpMkLst>
        </pc:cxnChg>
        <pc:cxnChg chg="mod">
          <ac:chgData name="Bo Tang" userId="332dbdf67b1791cd" providerId="LiveId" clId="{DA547C0C-8B74-4EB7-B2A3-86C0AE2AE809}" dt="2023-12-11T16:12:18.553" v="343"/>
          <ac:cxnSpMkLst>
            <pc:docMk/>
            <pc:sldMk cId="2420384765" sldId="262"/>
            <ac:cxnSpMk id="192" creationId="{4FE8EC17-1547-25B1-49DA-9F4A0F7A7C5A}"/>
          </ac:cxnSpMkLst>
        </pc:cxnChg>
        <pc:cxnChg chg="mod">
          <ac:chgData name="Bo Tang" userId="332dbdf67b1791cd" providerId="LiveId" clId="{DA547C0C-8B74-4EB7-B2A3-86C0AE2AE809}" dt="2023-12-11T16:45:46.569" v="368" actId="21"/>
          <ac:cxnSpMkLst>
            <pc:docMk/>
            <pc:sldMk cId="2420384765" sldId="262"/>
            <ac:cxnSpMk id="195" creationId="{5072C954-B534-E4D6-3910-25E862DBC70B}"/>
          </ac:cxnSpMkLst>
        </pc:cxnChg>
      </pc:sldChg>
      <pc:sldChg chg="addSp delSp modSp new mod">
        <pc:chgData name="Bo Tang" userId="332dbdf67b1791cd" providerId="LiveId" clId="{DA547C0C-8B74-4EB7-B2A3-86C0AE2AE809}" dt="2023-12-11T16:46:42.836" v="372" actId="1076"/>
        <pc:sldMkLst>
          <pc:docMk/>
          <pc:sldMk cId="1596987806" sldId="264"/>
        </pc:sldMkLst>
        <pc:spChg chg="del">
          <ac:chgData name="Bo Tang" userId="332dbdf67b1791cd" providerId="LiveId" clId="{DA547C0C-8B74-4EB7-B2A3-86C0AE2AE809}" dt="2023-12-11T16:45:44.321" v="367" actId="478"/>
          <ac:spMkLst>
            <pc:docMk/>
            <pc:sldMk cId="1596987806" sldId="264"/>
            <ac:spMk id="2" creationId="{90787563-91DD-8380-8AEB-FCD5879282B1}"/>
          </ac:spMkLst>
        </pc:spChg>
        <pc:spChg chg="del">
          <ac:chgData name="Bo Tang" userId="332dbdf67b1791cd" providerId="LiveId" clId="{DA547C0C-8B74-4EB7-B2A3-86C0AE2AE809}" dt="2023-12-11T16:45:43.442" v="366" actId="478"/>
          <ac:spMkLst>
            <pc:docMk/>
            <pc:sldMk cId="1596987806" sldId="264"/>
            <ac:spMk id="3" creationId="{B7AEA55E-2198-3D0B-C076-3573B874BF4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1" creationId="{560B4782-63EA-9800-7D13-A3EF35ADAC7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3" creationId="{597D122D-8DC7-C9E4-CB2E-8533CC7B2B1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5" creationId="{9F6BB63B-A4A4-CAA9-29D5-73FD24A17D3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6" creationId="{CBBCA185-D333-B803-35DD-65D533487DC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19" creationId="{313D33C6-C56B-6E99-BD2E-3C7F10A44F7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0" creationId="{CFA99B5F-1F85-E526-574B-4E32EF2EDC4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1" creationId="{843152F6-EBE1-3830-3E1B-631B05E0C99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2" creationId="{25E33E35-5D66-932B-33B8-ECF84E6D7D5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3" creationId="{AF28B900-36B7-BB3D-7780-4DB71E59B63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4" creationId="{4A0B17C6-2221-7640-2583-5DCAEBF8C41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7" creationId="{2F85771D-DAD1-B6A9-63A8-7EA5D8614B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28" creationId="{93F2E59A-A0F6-E389-0065-2F61BF1DA01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0" creationId="{26D25284-A916-67E6-CA08-7EF14F44438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1" creationId="{0E6E8D44-EA99-4E62-3ED7-C5C3A37BBDB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6" creationId="{F8946AB3-CACD-4DD3-A770-A2F809F0F9C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38" creationId="{DDAC89A2-9BCF-DCCE-F2BE-1737B1F6912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0" creationId="{C107F41C-40BB-A020-1BD6-F452F7AB8D6C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1" creationId="{FF2D40A6-7992-851F-C1BE-C04BF25885D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4" creationId="{41B4B14E-308D-F38E-C908-26783CFC03F3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5" creationId="{F2921DB6-F9BC-356B-CD17-A5042E1118A4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6" creationId="{06E686C7-A329-BC4C-A1AB-394AE3252D8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7" creationId="{8632DDC2-E91E-882B-1223-94B1BD2DC23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48" creationId="{F2F5C33D-4318-2184-B411-E80E75E8CD76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1" creationId="{5A9A50A4-261C-8226-453D-D286F48BE0B5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2" creationId="{06EC9AFA-7CC9-4F49-FD83-9ED7D65DE8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4" creationId="{BE7B7011-1B09-DB05-8377-762FE01AF68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55" creationId="{007D3E25-C54E-A311-BC86-3052A62D287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0" creationId="{E3BB5D4B-6AA3-953A-61CA-800D1C16E33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2" creationId="{BF24EB13-6BA1-2449-4382-56A8C9955F81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4" creationId="{60C80A32-A6DC-1EE0-43B0-A77285F603C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5" creationId="{E4473521-EA69-40E0-7466-5941B2FA09E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8" creationId="{4F22275B-C056-EF0A-1626-FD60D6C7F087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69" creationId="{482A9139-08F9-AF55-74A2-386BE12A9F50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0" creationId="{AE25C460-2986-E50A-2E91-19237A0EF959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1" creationId="{A7AC9137-C826-665F-63F7-914AB162AD9E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2" creationId="{9AA5D327-42CA-CB5F-93AD-D875015CCF28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5" creationId="{9FCE5C8F-DC71-EEFE-754D-2E26E1937C62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6" creationId="{64D6C5B6-4B5E-89FD-5DA7-F8AEC58FCAAF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8" creationId="{A59F1D14-8B9E-DD26-0CAE-5E64A611A88D}"/>
          </ac:spMkLst>
        </pc:spChg>
        <pc:spChg chg="mod">
          <ac:chgData name="Bo Tang" userId="332dbdf67b1791cd" providerId="LiveId" clId="{DA547C0C-8B74-4EB7-B2A3-86C0AE2AE809}" dt="2023-12-11T16:45:47.680" v="369"/>
          <ac:spMkLst>
            <pc:docMk/>
            <pc:sldMk cId="1596987806" sldId="264"/>
            <ac:spMk id="79" creationId="{E0E505A5-3838-3625-5884-1FE8AE7D19BC}"/>
          </ac:spMkLst>
        </pc:spChg>
        <pc:grpChg chg="add mod">
          <ac:chgData name="Bo Tang" userId="332dbdf67b1791cd" providerId="LiveId" clId="{DA547C0C-8B74-4EB7-B2A3-86C0AE2AE809}" dt="2023-12-11T16:46:42.836" v="372" actId="1076"/>
          <ac:grpSpMkLst>
            <pc:docMk/>
            <pc:sldMk cId="1596987806" sldId="264"/>
            <ac:grpSpMk id="4" creationId="{FFF6DC65-FB15-6C3C-8B8C-8A8E91C678DF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" creationId="{381479FC-3E69-7283-7A14-DEB743299027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" creationId="{251994E7-A337-E029-72BA-12F03A18C6C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7" creationId="{2043368C-E433-4CC9-FB64-6668FEA2517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8" creationId="{78F44343-B80C-5035-F036-25E423920C0E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9" creationId="{6F0C653D-F9B2-CEAF-79FD-91009E97FDA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10" creationId="{6A7761BF-2FE7-73A3-BF82-A971670DA7F8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3" creationId="{AC6B6662-2ABD-8202-43DA-125DCE5E4C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4" creationId="{BAE51394-C457-E8C8-D389-076DB357BF2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5" creationId="{B966BDAF-0C45-4F93-1DDD-AD0321EECA1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37" creationId="{8405D1E5-23A4-140C-3CB8-C66461CB19B0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7" creationId="{19C25FDA-531F-0B59-3C5F-0A2D7F724165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8" creationId="{57C3DB3C-B3B9-83C5-1A92-E455698C74C2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59" creationId="{CF148378-CD34-1A49-A5F0-AB826A18A1F3}"/>
          </ac:grpSpMkLst>
        </pc:grpChg>
        <pc:grpChg chg="mod">
          <ac:chgData name="Bo Tang" userId="332dbdf67b1791cd" providerId="LiveId" clId="{DA547C0C-8B74-4EB7-B2A3-86C0AE2AE809}" dt="2023-12-11T16:45:47.680" v="369"/>
          <ac:grpSpMkLst>
            <pc:docMk/>
            <pc:sldMk cId="1596987806" sldId="264"/>
            <ac:grpSpMk id="61" creationId="{90D55A5D-58BF-BB65-DF90-98F2BFD79B8F}"/>
          </ac:grpSpMkLst>
        </pc:grp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2" creationId="{10829280-1575-882D-3C7A-4EF87D9C8A1E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4" creationId="{277FBD3F-FA45-3A83-EB0F-B601373DA06C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7" creationId="{F333E40C-758A-0D01-238D-20AB4E8C12B1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18" creationId="{4645E33F-540A-8FC6-FDB0-1401B89B0BF6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5" creationId="{FBF36FD7-E548-1584-8E32-BF6307DE5A3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6" creationId="{5A09E48B-CE76-0574-0562-B1C734EE348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29" creationId="{0F13787C-96D2-AFCC-D304-B9AC1D4C4B9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2" creationId="{DB25B274-4978-1B24-F12F-0AE490FC4C0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39" creationId="{63D1C0A8-A776-8C63-0E01-C2F52DE9F9B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2" creationId="{C2518A36-2DA3-DD36-564D-4F5404126AB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3" creationId="{F092DF04-F127-5F42-939E-EEC829A846B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49" creationId="{D29683BC-0514-4776-10EB-E00BCB9D7183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0" creationId="{D20EAF72-67B3-850F-4836-860F4B355D82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3" creationId="{02B24050-11B3-7EC1-8995-90DDDD46BF4B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56" creationId="{0BD1475E-586C-1873-505C-2215C50A6F78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3" creationId="{3DEB6AF1-CB66-F149-3951-516940EC0E37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6" creationId="{D52BAB75-611D-985D-1FD8-D0F9FF26386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67" creationId="{C71CEC60-733D-FD01-F3C5-C594E38CCF7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3" creationId="{4633A2B2-54C8-F5E9-C5CB-FCA0D8F7158F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4" creationId="{F514D311-7AB6-C5B3-5A09-104DCAC15B94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77" creationId="{C49FD1F7-C7BC-164A-98EC-394C4D3B0530}"/>
          </ac:cxnSpMkLst>
        </pc:cxnChg>
        <pc:cxnChg chg="mod">
          <ac:chgData name="Bo Tang" userId="332dbdf67b1791cd" providerId="LiveId" clId="{DA547C0C-8B74-4EB7-B2A3-86C0AE2AE809}" dt="2023-12-11T16:45:47.680" v="369"/>
          <ac:cxnSpMkLst>
            <pc:docMk/>
            <pc:sldMk cId="1596987806" sldId="264"/>
            <ac:cxnSpMk id="80" creationId="{A1AC8EEF-C034-E7A1-3143-85A854D2CD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41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150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0.png"/><Relationship Id="rId17" Type="http://schemas.openxmlformats.org/officeDocument/2006/relationships/image" Target="../media/image180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0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9" Type="http://schemas.openxmlformats.org/officeDocument/2006/relationships/image" Target="../media/image390.png"/><Relationship Id="rId11" Type="http://schemas.openxmlformats.org/officeDocument/2006/relationships/image" Target="../media/image110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009057E-A4B7-62EF-73AF-5D6B34057DDD}"/>
              </a:ext>
            </a:extLst>
          </p:cNvPr>
          <p:cNvGrpSpPr/>
          <p:nvPr/>
        </p:nvGrpSpPr>
        <p:grpSpPr>
          <a:xfrm>
            <a:off x="4793145" y="2521728"/>
            <a:ext cx="2605710" cy="1814544"/>
            <a:chOff x="258394" y="1295144"/>
            <a:chExt cx="2605710" cy="181454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7B6821E-EE8E-959F-CED0-DC84A07DA194}"/>
                </a:ext>
              </a:extLst>
            </p:cNvPr>
            <p:cNvGrpSpPr/>
            <p:nvPr/>
          </p:nvGrpSpPr>
          <p:grpSpPr>
            <a:xfrm>
              <a:off x="258394" y="1554121"/>
              <a:ext cx="2605710" cy="1555567"/>
              <a:chOff x="2606326" y="4539142"/>
              <a:chExt cx="2605710" cy="1555567"/>
            </a:xfrm>
          </p:grpSpPr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43FC5D60-153B-C2B0-0210-2068502CC504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ight Triangle 118">
                <a:extLst>
                  <a:ext uri="{FF2B5EF4-FFF2-40B4-BE49-F238E27FC236}">
                    <a16:creationId xmlns:a16="http://schemas.microsoft.com/office/drawing/2014/main" id="{B11D3AD8-4452-FA4C-7C2E-91033ADAA9B7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A923A61-5A61-3AE3-6BC8-E8316D9CCC80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146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C52BB37-92AB-88AC-CDE3-161A1AE97C4A}"/>
                  </a:ext>
                </a:extLst>
              </p:cNvPr>
              <p:cNvCxnSpPr>
                <a:cxnSpLocks/>
                <a:endCxn id="118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AF415C0-D087-2F8F-0480-A9D56E4CF48D}"/>
                  </a:ext>
                </a:extLst>
              </p:cNvPr>
              <p:cNvCxnSpPr>
                <a:cxnSpLocks/>
                <a:endCxn id="118" idx="2"/>
              </p:cNvCxnSpPr>
              <p:nvPr/>
            </p:nvCxnSpPr>
            <p:spPr>
              <a:xfrm flipH="1">
                <a:off x="2951533" y="4955484"/>
                <a:ext cx="1157924" cy="1893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208EAB-FF58-66A1-6E06-68A1BD97C604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8F6BF0B-1A91-9E82-9838-720C8B11EE84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85673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O</a:t>
                </a:r>
                <a:r>
                  <a:rPr lang="en-US" altLang="zh-CN" sz="1200" dirty="0">
                    <a:solidFill>
                      <a:schemeClr val="accent6">
                        <a:lumMod val="75000"/>
                      </a:schemeClr>
                    </a:solidFill>
                  </a:rPr>
                  <a:t>ptimal Cone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L-Shape 128">
                <a:extLst>
                  <a:ext uri="{FF2B5EF4-FFF2-40B4-BE49-F238E27FC236}">
                    <a16:creationId xmlns:a16="http://schemas.microsoft.com/office/drawing/2014/main" id="{175F731C-5AFB-578E-DC5F-C0EFB0B5331A}"/>
                  </a:ext>
                </a:extLst>
              </p:cNvPr>
              <p:cNvSpPr/>
              <p:nvPr/>
            </p:nvSpPr>
            <p:spPr>
              <a:xfrm rot="5400000">
                <a:off x="4023717" y="4878615"/>
                <a:ext cx="73152" cy="73152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AA15CC9-623B-A986-59A7-5D7146F19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C8DDFA-FBB4-485C-56ED-E9CD84602E0B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96968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32" name="L-Shape 131">
                <a:extLst>
                  <a:ext uri="{FF2B5EF4-FFF2-40B4-BE49-F238E27FC236}">
                    <a16:creationId xmlns:a16="http://schemas.microsoft.com/office/drawing/2014/main" id="{FE9FBC55-2BA6-DA0A-7615-FD6122049CC9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291F8C4-6F96-0F83-1EDD-D1D4C0FD2EDE}"/>
                  </a:ext>
                </a:extLst>
              </p:cNvPr>
              <p:cNvCxnSpPr>
                <a:cxnSpLocks/>
                <a:endCxn id="119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1804982" y="1463040"/>
              <a:ext cx="409898" cy="461578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 flipV="1">
              <a:off x="1821051" y="1797050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666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08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70B652F-29D0-E4FB-D135-4892C1AC20F6}"/>
              </a:ext>
            </a:extLst>
          </p:cNvPr>
          <p:cNvGrpSpPr/>
          <p:nvPr/>
        </p:nvGrpSpPr>
        <p:grpSpPr>
          <a:xfrm>
            <a:off x="1841500" y="2296195"/>
            <a:ext cx="8442113" cy="2373937"/>
            <a:chOff x="24553" y="190376"/>
            <a:chExt cx="8442113" cy="23739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4DC8105-FB8E-1E2B-609F-6CE91BFB6392}"/>
                </a:ext>
              </a:extLst>
            </p:cNvPr>
            <p:cNvGrpSpPr/>
            <p:nvPr/>
          </p:nvGrpSpPr>
          <p:grpSpPr>
            <a:xfrm>
              <a:off x="24553" y="190377"/>
              <a:ext cx="2887524" cy="2364937"/>
              <a:chOff x="2695144" y="3103168"/>
              <a:chExt cx="2887524" cy="2364937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BEA4FC0B-D422-461C-A861-21869EB75106}"/>
                  </a:ext>
                </a:extLst>
              </p:cNvPr>
              <p:cNvGrpSpPr/>
              <p:nvPr/>
            </p:nvGrpSpPr>
            <p:grpSpPr>
              <a:xfrm>
                <a:off x="2695144" y="3912538"/>
                <a:ext cx="2887524" cy="1555567"/>
                <a:chOff x="2606326" y="4539142"/>
                <a:chExt cx="2887524" cy="1555567"/>
              </a:xfrm>
            </p:grpSpPr>
            <p:sp>
              <p:nvSpPr>
                <p:cNvPr id="304" name="Right Triangle 303">
                  <a:extLst>
                    <a:ext uri="{FF2B5EF4-FFF2-40B4-BE49-F238E27FC236}">
                      <a16:creationId xmlns:a16="http://schemas.microsoft.com/office/drawing/2014/main" id="{7DB1612B-C91F-2B07-F0A7-EA92CDFDE5E9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ight Triangle 304">
                  <a:extLst>
                    <a:ext uri="{FF2B5EF4-FFF2-40B4-BE49-F238E27FC236}">
                      <a16:creationId xmlns:a16="http://schemas.microsoft.com/office/drawing/2014/main" id="{FD87F06A-543A-9B53-881B-6633E460C62F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1B0E45E1-0895-EAAF-F588-28A829E146A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C2D0658A-C78D-238E-68F2-0D62967B9468}"/>
                    </a:ext>
                  </a:extLst>
                </p:cNvPr>
                <p:cNvCxnSpPr>
                  <a:cxnSpLocks/>
                  <a:endCxn id="304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E95CB8C4-94C5-2B06-87A0-B4EE31553E9E}"/>
                    </a:ext>
                  </a:extLst>
                </p:cNvPr>
                <p:cNvCxnSpPr>
                  <a:cxnSpLocks/>
                  <a:endCxn id="304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9F5B97BD-AA98-194B-9FB0-83760347A7E2}"/>
                    </a:ext>
                  </a:extLst>
                </p:cNvPr>
                <p:cNvSpPr txBox="1"/>
                <p:nvPr/>
              </p:nvSpPr>
              <p:spPr>
                <a:xfrm>
                  <a:off x="4359693" y="4977903"/>
                  <a:ext cx="113415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 </a:t>
                  </a:r>
                  <a:r>
                    <a:rPr lang="en-US" altLang="zh-CN" sz="1200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Subcone</a:t>
                  </a:r>
                  <a:endParaRPr 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0" name="L-Shape 309">
                  <a:extLst>
                    <a:ext uri="{FF2B5EF4-FFF2-40B4-BE49-F238E27FC236}">
                      <a16:creationId xmlns:a16="http://schemas.microsoft.com/office/drawing/2014/main" id="{14F611EF-DCA7-428E-35EB-BD9FC1B6BC29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5196F577-220D-E18D-83CE-BF79A5D96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352B909E-2C10-2840-80E9-4FFEA825BC68}"/>
                    </a:ext>
                  </a:extLst>
                </p:cNvPr>
                <p:cNvSpPr txBox="1"/>
                <p:nvPr/>
              </p:nvSpPr>
              <p:spPr>
                <a:xfrm>
                  <a:off x="2606326" y="5257562"/>
                  <a:ext cx="96968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 Region</a:t>
                  </a:r>
                </a:p>
              </p:txBody>
            </p:sp>
            <p:sp>
              <p:nvSpPr>
                <p:cNvPr id="313" name="L-Shape 312">
                  <a:extLst>
                    <a:ext uri="{FF2B5EF4-FFF2-40B4-BE49-F238E27FC236}">
                      <a16:creationId xmlns:a16="http://schemas.microsoft.com/office/drawing/2014/main" id="{E992AEEE-81E6-C407-0916-DFCCC8B5D639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51027626-23A9-A374-8709-451FD1DBAB88}"/>
                    </a:ext>
                  </a:extLst>
                </p:cNvPr>
                <p:cNvCxnSpPr>
                  <a:cxnSpLocks/>
                  <a:endCxn id="305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62CB50A2-1586-5F03-331D-574710B5E855}"/>
                  </a:ext>
                </a:extLst>
              </p:cNvPr>
              <p:cNvGrpSpPr/>
              <p:nvPr/>
            </p:nvGrpSpPr>
            <p:grpSpPr>
              <a:xfrm>
                <a:off x="3203041" y="3103168"/>
                <a:ext cx="1912122" cy="1268498"/>
                <a:chOff x="3203041" y="3103168"/>
                <a:chExt cx="1912122" cy="1268498"/>
              </a:xfrm>
            </p:grpSpPr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BB3D98E4-C637-28BA-D722-761DAA50CA51}"/>
                    </a:ext>
                  </a:extLst>
                </p:cNvPr>
                <p:cNvGrpSpPr/>
                <p:nvPr/>
              </p:nvGrpSpPr>
              <p:grpSpPr>
                <a:xfrm>
                  <a:off x="3300479" y="3717488"/>
                  <a:ext cx="1670793" cy="654178"/>
                  <a:chOff x="4414904" y="3739713"/>
                  <a:chExt cx="1670793" cy="654178"/>
                </a:xfrm>
              </p:grpSpPr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03E16F47-234A-A377-A089-02939E8C5BED}"/>
                      </a:ext>
                    </a:extLst>
                  </p:cNvPr>
                  <p:cNvGrpSpPr/>
                  <p:nvPr/>
                </p:nvGrpSpPr>
                <p:grpSpPr>
                  <a:xfrm>
                    <a:off x="4414904" y="3867602"/>
                    <a:ext cx="1670793" cy="526289"/>
                    <a:chOff x="4790362" y="1566362"/>
                    <a:chExt cx="1670793" cy="526289"/>
                  </a:xfrm>
                </p:grpSpPr>
                <p:sp>
                  <p:nvSpPr>
                    <p:cNvPr id="299" name="Oval 298">
                      <a:extLst>
                        <a:ext uri="{FF2B5EF4-FFF2-40B4-BE49-F238E27FC236}">
                          <a16:creationId xmlns:a16="http://schemas.microsoft.com/office/drawing/2014/main" id="{B4461253-FA94-1B22-7F99-8E1368CFB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1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0" name="Straight Arrow Connector 299">
                      <a:extLst>
                        <a:ext uri="{FF2B5EF4-FFF2-40B4-BE49-F238E27FC236}">
                          <a16:creationId xmlns:a16="http://schemas.microsoft.com/office/drawing/2014/main" id="{CE43590B-B747-489C-8B4C-7F32A25FB0FE}"/>
                        </a:ext>
                      </a:extLst>
                    </p:cNvPr>
                    <p:cNvCxnSpPr>
                      <a:cxnSpLocks/>
                      <a:stCxn id="299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5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Arrow Connector 300">
                      <a:extLst>
                        <a:ext uri="{FF2B5EF4-FFF2-40B4-BE49-F238E27FC236}">
                          <a16:creationId xmlns:a16="http://schemas.microsoft.com/office/drawing/2014/main" id="{21309EBC-F838-D4CA-6B8E-51CBAB82543B}"/>
                        </a:ext>
                      </a:extLst>
                    </p:cNvPr>
                    <p:cNvCxnSpPr>
                      <a:cxnSpLocks/>
                      <a:stCxn id="299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7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95E11031-75EA-5DCF-4DF9-47592743DC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0362" y="1604963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20833" t="-17143" r="-6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C03B9B09-B31B-D677-390D-DEC538FABFB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3043" r="-173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96" name="Arc 295">
                    <a:extLst>
                      <a:ext uri="{FF2B5EF4-FFF2-40B4-BE49-F238E27FC236}">
                        <a16:creationId xmlns:a16="http://schemas.microsoft.com/office/drawing/2014/main" id="{878CB932-D1FA-B026-19F5-345376A211D0}"/>
                      </a:ext>
                    </a:extLst>
                  </p:cNvPr>
                  <p:cNvSpPr/>
                  <p:nvPr/>
                </p:nvSpPr>
                <p:spPr>
                  <a:xfrm rot="14282582">
                    <a:off x="5211030" y="4189544"/>
                    <a:ext cx="65050" cy="87201"/>
                  </a:xfrm>
                  <a:prstGeom prst="arc">
                    <a:avLst>
                      <a:gd name="adj1" fmla="val 16200000"/>
                      <a:gd name="adj2" fmla="val 4610054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52EF41B8-7D2C-9E79-5299-398C4474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1038" y="3739713"/>
                    <a:ext cx="0" cy="566529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2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8" name="TextBox 297">
                        <a:extLst>
                          <a:ext uri="{FF2B5EF4-FFF2-40B4-BE49-F238E27FC236}">
                            <a16:creationId xmlns:a16="http://schemas.microsoft.com/office/drawing/2014/main" id="{5D3C20D8-DA7D-ECA2-2306-C97BBF989E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8327" y="3958453"/>
                        <a:ext cx="329064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A0C78124-1519-6309-DFFC-6E08CE19D1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3041" y="3103168"/>
                      <a:ext cx="1912122" cy="64165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229" t="-6667" r="-5096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7BDAA2C-1A0D-9EFA-0F6B-8342BE196F5A}"/>
                </a:ext>
              </a:extLst>
            </p:cNvPr>
            <p:cNvGrpSpPr/>
            <p:nvPr/>
          </p:nvGrpSpPr>
          <p:grpSpPr>
            <a:xfrm>
              <a:off x="2808789" y="190376"/>
              <a:ext cx="2808320" cy="2368140"/>
              <a:chOff x="5253842" y="3103167"/>
              <a:chExt cx="2808320" cy="2368140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7BD3C3A2-8262-2040-861D-D2CAC01C361D}"/>
                  </a:ext>
                </a:extLst>
              </p:cNvPr>
              <p:cNvGrpSpPr/>
              <p:nvPr/>
            </p:nvGrpSpPr>
            <p:grpSpPr>
              <a:xfrm>
                <a:off x="5253842" y="3915740"/>
                <a:ext cx="2808320" cy="1555567"/>
                <a:chOff x="2606326" y="4539142"/>
                <a:chExt cx="2808320" cy="1555567"/>
              </a:xfrm>
            </p:grpSpPr>
            <p:sp>
              <p:nvSpPr>
                <p:cNvPr id="280" name="Right Triangle 279">
                  <a:extLst>
                    <a:ext uri="{FF2B5EF4-FFF2-40B4-BE49-F238E27FC236}">
                      <a16:creationId xmlns:a16="http://schemas.microsoft.com/office/drawing/2014/main" id="{7408514D-63EF-B208-A0CA-145336C3223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Right Triangle 280">
                  <a:extLst>
                    <a:ext uri="{FF2B5EF4-FFF2-40B4-BE49-F238E27FC236}">
                      <a16:creationId xmlns:a16="http://schemas.microsoft.com/office/drawing/2014/main" id="{B4E91158-E73B-ED05-10EC-99DE18052867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562D9B4A-E30E-EE94-6EE1-5E57B39F37B0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6C4F0F8E-AFA8-5CA2-CDB5-39341C2D12EC}"/>
                    </a:ext>
                  </a:extLst>
                </p:cNvPr>
                <p:cNvCxnSpPr>
                  <a:cxnSpLocks/>
                  <a:endCxn id="280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CD770ADA-50CA-C578-23C2-30B907A1FEE0}"/>
                    </a:ext>
                  </a:extLst>
                </p:cNvPr>
                <p:cNvCxnSpPr>
                  <a:cxnSpLocks/>
                  <a:endCxn id="280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B6759204-DA7C-9D1E-EFBF-4E184062E6C3}"/>
                    </a:ext>
                  </a:extLst>
                </p:cNvPr>
                <p:cNvSpPr txBox="1"/>
                <p:nvPr/>
              </p:nvSpPr>
              <p:spPr>
                <a:xfrm>
                  <a:off x="4339496" y="4977903"/>
                  <a:ext cx="107515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 </a:t>
                  </a:r>
                  <a:r>
                    <a:rPr lang="en-US" altLang="zh-CN" sz="1200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Subcone</a:t>
                  </a:r>
                  <a:endParaRPr 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86" name="L-Shape 285">
                  <a:extLst>
                    <a:ext uri="{FF2B5EF4-FFF2-40B4-BE49-F238E27FC236}">
                      <a16:creationId xmlns:a16="http://schemas.microsoft.com/office/drawing/2014/main" id="{DCD559C2-93DC-CE22-BF48-D4041AE8A1BB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680C1145-592A-9DE8-A7A9-4D75FB61E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CFF8FAA8-35B7-123A-7964-DFBD92EC907F}"/>
                    </a:ext>
                  </a:extLst>
                </p:cNvPr>
                <p:cNvSpPr txBox="1"/>
                <p:nvPr/>
              </p:nvSpPr>
              <p:spPr>
                <a:xfrm>
                  <a:off x="2606326" y="5257562"/>
                  <a:ext cx="96968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 Region</a:t>
                  </a:r>
                </a:p>
              </p:txBody>
            </p:sp>
            <p:sp>
              <p:nvSpPr>
                <p:cNvPr id="289" name="L-Shape 288">
                  <a:extLst>
                    <a:ext uri="{FF2B5EF4-FFF2-40B4-BE49-F238E27FC236}">
                      <a16:creationId xmlns:a16="http://schemas.microsoft.com/office/drawing/2014/main" id="{333D3E0B-2FE1-282A-3D94-55A1A402A200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EDECCBCA-CBFF-618B-BE3B-696F156B68F7}"/>
                    </a:ext>
                  </a:extLst>
                </p:cNvPr>
                <p:cNvCxnSpPr>
                  <a:cxnSpLocks/>
                  <a:endCxn id="281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1900A88E-0981-A5B9-791B-873BF35706B6}"/>
                  </a:ext>
                </a:extLst>
              </p:cNvPr>
              <p:cNvGrpSpPr/>
              <p:nvPr/>
            </p:nvGrpSpPr>
            <p:grpSpPr>
              <a:xfrm>
                <a:off x="5613217" y="3103167"/>
                <a:ext cx="2187110" cy="1268493"/>
                <a:chOff x="5613217" y="3103167"/>
                <a:chExt cx="2187110" cy="1268493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CDBA102B-1F55-B97E-07F9-6FFF6759D580}"/>
                    </a:ext>
                  </a:extLst>
                </p:cNvPr>
                <p:cNvGrpSpPr/>
                <p:nvPr/>
              </p:nvGrpSpPr>
              <p:grpSpPr>
                <a:xfrm>
                  <a:off x="5875879" y="3717488"/>
                  <a:ext cx="1666327" cy="654172"/>
                  <a:chOff x="4419370" y="3739718"/>
                  <a:chExt cx="1666327" cy="654172"/>
                </a:xfrm>
              </p:grpSpPr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16BC9DB7-E04B-5B5E-80BD-8FB8A9CB1E2C}"/>
                      </a:ext>
                    </a:extLst>
                  </p:cNvPr>
                  <p:cNvGrpSpPr/>
                  <p:nvPr/>
                </p:nvGrpSpPr>
                <p:grpSpPr>
                  <a:xfrm>
                    <a:off x="4419370" y="3867602"/>
                    <a:ext cx="1666327" cy="526288"/>
                    <a:chOff x="4794828" y="1566362"/>
                    <a:chExt cx="1666327" cy="526288"/>
                  </a:xfrm>
                </p:grpSpPr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02F11648-C760-C680-EB3F-D8B8C5628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94" y="2001210"/>
                      <a:ext cx="91440" cy="9144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6" name="Straight Arrow Connector 275">
                      <a:extLst>
                        <a:ext uri="{FF2B5EF4-FFF2-40B4-BE49-F238E27FC236}">
                          <a16:creationId xmlns:a16="http://schemas.microsoft.com/office/drawing/2014/main" id="{7AD56A92-7652-B65F-217B-3A38BC148DE3}"/>
                        </a:ext>
                      </a:extLst>
                    </p:cNvPr>
                    <p:cNvCxnSpPr>
                      <a:cxnSpLocks/>
                      <a:stCxn id="275" idx="1"/>
                    </p:cNvCxnSpPr>
                    <p:nvPr/>
                  </p:nvCxnSpPr>
                  <p:spPr>
                    <a:xfrm flipH="1" flipV="1">
                      <a:off x="4885112" y="1788027"/>
                      <a:ext cx="763873" cy="226574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>
                      <a:extLst>
                        <a:ext uri="{FF2B5EF4-FFF2-40B4-BE49-F238E27FC236}">
                          <a16:creationId xmlns:a16="http://schemas.microsoft.com/office/drawing/2014/main" id="{22BAFFE3-B396-14FE-162C-C1DB87830D07}"/>
                        </a:ext>
                      </a:extLst>
                    </p:cNvPr>
                    <p:cNvCxnSpPr>
                      <a:cxnSpLocks/>
                      <a:stCxn id="275" idx="7"/>
                    </p:cNvCxnSpPr>
                    <p:nvPr/>
                  </p:nvCxnSpPr>
                  <p:spPr>
                    <a:xfrm flipV="1">
                      <a:off x="5713643" y="1692275"/>
                      <a:ext cx="604607" cy="322326"/>
                    </a:xfrm>
                    <a:prstGeom prst="straightConnector1">
                      <a:avLst/>
                    </a:prstGeom>
                    <a:ln w="9525">
                      <a:solidFill>
                        <a:srgbClr val="FF99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1">
                                        <a:solidFill>
                                          <a:srgbClr val="FF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78" name="TextBox 277">
                          <a:extLst>
                            <a:ext uri="{FF2B5EF4-FFF2-40B4-BE49-F238E27FC236}">
                              <a16:creationId xmlns:a16="http://schemas.microsoft.com/office/drawing/2014/main" id="{F31E1DE1-9056-C761-AE73-F5F922061AF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94828" y="1604060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6087" t="-17143" r="-6521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>
                                    <a:solidFill>
                                      <a:srgbClr val="FF99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FF9900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79" name="TextBox 278">
                          <a:extLst>
                            <a:ext uri="{FF2B5EF4-FFF2-40B4-BE49-F238E27FC236}">
                              <a16:creationId xmlns:a16="http://schemas.microsoft.com/office/drawing/2014/main" id="{47E6B274-1657-B509-1F5A-AF86CE676F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18250" y="1566362"/>
                          <a:ext cx="142905" cy="21544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391" r="-130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2" name="Arc 271">
                    <a:extLst>
                      <a:ext uri="{FF2B5EF4-FFF2-40B4-BE49-F238E27FC236}">
                        <a16:creationId xmlns:a16="http://schemas.microsoft.com/office/drawing/2014/main" id="{80EDC396-970F-C577-9C35-E496E75880E3}"/>
                      </a:ext>
                    </a:extLst>
                  </p:cNvPr>
                  <p:cNvSpPr/>
                  <p:nvPr/>
                </p:nvSpPr>
                <p:spPr>
                  <a:xfrm rot="15760231">
                    <a:off x="5191965" y="4183072"/>
                    <a:ext cx="93276" cy="123335"/>
                  </a:xfrm>
                  <a:prstGeom prst="arc">
                    <a:avLst>
                      <a:gd name="adj1" fmla="val 16200000"/>
                      <a:gd name="adj2" fmla="val 3264697"/>
                    </a:avLst>
                  </a:prstGeom>
                  <a:ln w="1270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C5858958-30E4-2B69-9938-5F38CDD9571C}"/>
                      </a:ext>
                    </a:extLst>
                  </p:cNvPr>
                  <p:cNvCxnSpPr>
                    <a:cxnSpLocks/>
                    <a:endCxn id="275" idx="0"/>
                  </p:cNvCxnSpPr>
                  <p:nvPr/>
                </p:nvCxnSpPr>
                <p:spPr>
                  <a:xfrm flipH="1">
                    <a:off x="5305856" y="3739718"/>
                    <a:ext cx="212644" cy="562732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75000"/>
                      </a:schemeClr>
                    </a:solidFill>
                    <a:prstDash val="dash"/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sz="1100" dirty="0">
                          <a:solidFill>
                            <a:schemeClr val="tx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C8E53278-1265-15FA-575E-11C1CEC8FF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2199" y="3952235"/>
                        <a:ext cx="315920" cy="2616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b="1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5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5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argmin</m:t>
                                    </m:r>
                                  </m:e>
                                  <m:lim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</m:acc>
                                        <m:r>
                                          <a:rPr lang="en-US" sz="15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5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500" b="1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8FC1B837-C847-C0D7-6411-58BA95E044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3217" y="3103167"/>
                      <a:ext cx="2187110" cy="64165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86" t="-6667" r="-445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E58B6CD-6A18-70A7-3D43-3DFA41AAB975}"/>
                </a:ext>
              </a:extLst>
            </p:cNvPr>
            <p:cNvGrpSpPr/>
            <p:nvPr/>
          </p:nvGrpSpPr>
          <p:grpSpPr>
            <a:xfrm>
              <a:off x="5603190" y="193368"/>
              <a:ext cx="2863476" cy="2370945"/>
              <a:chOff x="7856460" y="3097160"/>
              <a:chExt cx="2863476" cy="2370945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382123BD-7702-E58D-FDE3-CDA58FD92456}"/>
                  </a:ext>
                </a:extLst>
              </p:cNvPr>
              <p:cNvGrpSpPr/>
              <p:nvPr/>
            </p:nvGrpSpPr>
            <p:grpSpPr>
              <a:xfrm>
                <a:off x="7856460" y="3912538"/>
                <a:ext cx="2863476" cy="1555567"/>
                <a:chOff x="2606326" y="4539142"/>
                <a:chExt cx="2863476" cy="1555567"/>
              </a:xfrm>
            </p:grpSpPr>
            <p:sp>
              <p:nvSpPr>
                <p:cNvPr id="256" name="Right Triangle 255">
                  <a:extLst>
                    <a:ext uri="{FF2B5EF4-FFF2-40B4-BE49-F238E27FC236}">
                      <a16:creationId xmlns:a16="http://schemas.microsoft.com/office/drawing/2014/main" id="{CE6F66D5-A4F3-F3E7-6A55-722530B55044}"/>
                    </a:ext>
                  </a:extLst>
                </p:cNvPr>
                <p:cNvSpPr/>
                <p:nvPr/>
              </p:nvSpPr>
              <p:spPr>
                <a:xfrm rot="5400000">
                  <a:off x="2960865" y="4965082"/>
                  <a:ext cx="1120295" cy="1138959"/>
                </a:xfrm>
                <a:prstGeom prst="rtTriangle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ight Triangle 256">
                  <a:extLst>
                    <a:ext uri="{FF2B5EF4-FFF2-40B4-BE49-F238E27FC236}">
                      <a16:creationId xmlns:a16="http://schemas.microsoft.com/office/drawing/2014/main" id="{BEAAEAA7-F162-B123-C532-C49BA2E06E96}"/>
                    </a:ext>
                  </a:extLst>
                </p:cNvPr>
                <p:cNvSpPr/>
                <p:nvPr/>
              </p:nvSpPr>
              <p:spPr>
                <a:xfrm rot="10800000">
                  <a:off x="4107313" y="4955801"/>
                  <a:ext cx="935475" cy="766741"/>
                </a:xfrm>
                <a:prstGeom prst="rt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D614674F-3C86-792F-4C67-F14B5DB8BE95}"/>
                    </a:ext>
                  </a:extLst>
                </p:cNvPr>
                <p:cNvSpPr/>
                <p:nvPr/>
              </p:nvSpPr>
              <p:spPr>
                <a:xfrm>
                  <a:off x="4109503" y="4540875"/>
                  <a:ext cx="933286" cy="4146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B806E38-360E-5EF1-CE03-344F3ADC0471}"/>
                    </a:ext>
                  </a:extLst>
                </p:cNvPr>
                <p:cNvCxnSpPr>
                  <a:cxnSpLocks/>
                  <a:endCxn id="256" idx="4"/>
                </p:cNvCxnSpPr>
                <p:nvPr/>
              </p:nvCxnSpPr>
              <p:spPr>
                <a:xfrm flipH="1">
                  <a:off x="2951533" y="4955484"/>
                  <a:ext cx="1157924" cy="1139225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4CB029F4-1E5B-A89D-19F4-0D6A8B7B5A39}"/>
                    </a:ext>
                  </a:extLst>
                </p:cNvPr>
                <p:cNvCxnSpPr>
                  <a:cxnSpLocks/>
                  <a:endCxn id="256" idx="2"/>
                </p:cNvCxnSpPr>
                <p:nvPr/>
              </p:nvCxnSpPr>
              <p:spPr>
                <a:xfrm flipH="1">
                  <a:off x="2951533" y="4955484"/>
                  <a:ext cx="1157924" cy="18930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2BB30F30-DF7C-475B-D02E-2EF6CF645F41}"/>
                    </a:ext>
                  </a:extLst>
                </p:cNvPr>
                <p:cNvSpPr txBox="1"/>
                <p:nvPr/>
              </p:nvSpPr>
              <p:spPr>
                <a:xfrm>
                  <a:off x="4351376" y="4977903"/>
                  <a:ext cx="111842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O</a:t>
                  </a:r>
                  <a:r>
                    <a:rPr lang="en-US" altLang="zh-CN" sz="1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ptimal </a:t>
                  </a:r>
                  <a:r>
                    <a:rPr lang="en-US" altLang="zh-CN" sz="1200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Subcone</a:t>
                  </a:r>
                  <a:endParaRPr 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2" name="L-Shape 261">
                  <a:extLst>
                    <a:ext uri="{FF2B5EF4-FFF2-40B4-BE49-F238E27FC236}">
                      <a16:creationId xmlns:a16="http://schemas.microsoft.com/office/drawing/2014/main" id="{1536B6DB-95B8-FC84-56EF-098DFAA4C04D}"/>
                    </a:ext>
                  </a:extLst>
                </p:cNvPr>
                <p:cNvSpPr/>
                <p:nvPr/>
              </p:nvSpPr>
              <p:spPr>
                <a:xfrm rot="5400000">
                  <a:off x="4023717" y="4878615"/>
                  <a:ext cx="73152" cy="7315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B8E32839-CD75-23A7-467A-8A536E916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7488" y="4539142"/>
                  <a:ext cx="4157" cy="412625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3BDCF6A-3277-37F7-32F6-A7F184F4E555}"/>
                    </a:ext>
                  </a:extLst>
                </p:cNvPr>
                <p:cNvSpPr txBox="1"/>
                <p:nvPr/>
              </p:nvSpPr>
              <p:spPr>
                <a:xfrm>
                  <a:off x="2606326" y="5257562"/>
                  <a:ext cx="96968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Feasible Region</a:t>
                  </a:r>
                </a:p>
              </p:txBody>
            </p:sp>
            <p:sp>
              <p:nvSpPr>
                <p:cNvPr id="265" name="L-Shape 264">
                  <a:extLst>
                    <a:ext uri="{FF2B5EF4-FFF2-40B4-BE49-F238E27FC236}">
                      <a16:creationId xmlns:a16="http://schemas.microsoft.com/office/drawing/2014/main" id="{2A837520-553F-51D4-CA98-CE92B7A24E57}"/>
                    </a:ext>
                  </a:extLst>
                </p:cNvPr>
                <p:cNvSpPr/>
                <p:nvPr/>
              </p:nvSpPr>
              <p:spPr>
                <a:xfrm rot="18539191">
                  <a:off x="4074081" y="4978446"/>
                  <a:ext cx="68527" cy="70840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66" name="Straight Arrow Connector 265">
                  <a:extLst>
                    <a:ext uri="{FF2B5EF4-FFF2-40B4-BE49-F238E27FC236}">
                      <a16:creationId xmlns:a16="http://schemas.microsoft.com/office/drawing/2014/main" id="{81DE4C93-97A1-8A63-C2A3-C32A47B0EE65}"/>
                    </a:ext>
                  </a:extLst>
                </p:cNvPr>
                <p:cNvCxnSpPr>
                  <a:cxnSpLocks/>
                  <a:endCxn id="257" idx="0"/>
                </p:cNvCxnSpPr>
                <p:nvPr/>
              </p:nvCxnSpPr>
              <p:spPr>
                <a:xfrm>
                  <a:off x="4107315" y="4959084"/>
                  <a:ext cx="935473" cy="763458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99693BD9-AFBF-2426-16DC-D483C1308FB4}"/>
                  </a:ext>
                </a:extLst>
              </p:cNvPr>
              <p:cNvGrpSpPr/>
              <p:nvPr/>
            </p:nvGrpSpPr>
            <p:grpSpPr>
              <a:xfrm>
                <a:off x="8433815" y="3097160"/>
                <a:ext cx="2020230" cy="1274495"/>
                <a:chOff x="8433815" y="3097160"/>
                <a:chExt cx="2020230" cy="1274495"/>
              </a:xfrm>
            </p:grpSpPr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A90E19E2-0F90-5CE8-3328-F0C8B2F1F203}"/>
                    </a:ext>
                  </a:extLst>
                </p:cNvPr>
                <p:cNvGrpSpPr/>
                <p:nvPr/>
              </p:nvGrpSpPr>
              <p:grpSpPr>
                <a:xfrm>
                  <a:off x="8469567" y="3836367"/>
                  <a:ext cx="1670422" cy="535288"/>
                  <a:chOff x="4791588" y="1557362"/>
                  <a:chExt cx="1670422" cy="535288"/>
                </a:xfrm>
              </p:grpSpPr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29A35DDB-CEC3-A165-0B6A-19B15B57CC9A}"/>
                      </a:ext>
                    </a:extLst>
                  </p:cNvPr>
                  <p:cNvCxnSpPr>
                    <a:cxnSpLocks/>
                    <a:stCxn id="255" idx="1"/>
                  </p:cNvCxnSpPr>
                  <p:nvPr/>
                </p:nvCxnSpPr>
                <p:spPr>
                  <a:xfrm flipH="1" flipV="1">
                    <a:off x="4885112" y="1788027"/>
                    <a:ext cx="763873" cy="226574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Arrow Connector 251">
                    <a:extLst>
                      <a:ext uri="{FF2B5EF4-FFF2-40B4-BE49-F238E27FC236}">
                        <a16:creationId xmlns:a16="http://schemas.microsoft.com/office/drawing/2014/main" id="{B5233DE1-F3F3-2E71-6B72-F25FE7965FDC}"/>
                      </a:ext>
                    </a:extLst>
                  </p:cNvPr>
                  <p:cNvCxnSpPr>
                    <a:cxnSpLocks/>
                    <a:stCxn id="255" idx="7"/>
                  </p:cNvCxnSpPr>
                  <p:nvPr/>
                </p:nvCxnSpPr>
                <p:spPr>
                  <a:xfrm flipV="1">
                    <a:off x="5713643" y="1692275"/>
                    <a:ext cx="604607" cy="322326"/>
                  </a:xfrm>
                  <a:prstGeom prst="straightConnector1">
                    <a:avLst/>
                  </a:prstGeom>
                  <a:ln w="9525">
                    <a:solidFill>
                      <a:srgbClr val="FF99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400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53" name="TextBox 252">
                        <a:extLst>
                          <a:ext uri="{FF2B5EF4-FFF2-40B4-BE49-F238E27FC236}">
                            <a16:creationId xmlns:a16="http://schemas.microsoft.com/office/drawing/2014/main" id="{69E0E7AD-13A8-30FB-EFF0-CFCF604B4E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1588" y="1595974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087" t="-17143" r="-6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sz="1400" b="1" dirty="0">
                          <a:solidFill>
                            <a:srgbClr val="FF99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54" name="TextBox 253">
                        <a:extLst>
                          <a:ext uri="{FF2B5EF4-FFF2-40B4-BE49-F238E27FC236}">
                            <a16:creationId xmlns:a16="http://schemas.microsoft.com/office/drawing/2014/main" id="{DE802B0F-B9DF-80FE-97E1-E4CF0F8DBD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9105" y="1557362"/>
                        <a:ext cx="14290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500" r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93562EE5-1917-F5FF-78AC-09CB7F4D9C7B}"/>
                      </a:ext>
                    </a:extLst>
                  </p:cNvPr>
                  <p:cNvSpPr/>
                  <p:nvPr/>
                </p:nvSpPr>
                <p:spPr>
                  <a:xfrm>
                    <a:off x="5635594" y="2001210"/>
                    <a:ext cx="91440" cy="9144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5" name="Arc 244">
                  <a:extLst>
                    <a:ext uri="{FF2B5EF4-FFF2-40B4-BE49-F238E27FC236}">
                      <a16:creationId xmlns:a16="http://schemas.microsoft.com/office/drawing/2014/main" id="{57D2E564-0C8D-E6A7-D8A9-45DD825B8A2B}"/>
                    </a:ext>
                  </a:extLst>
                </p:cNvPr>
                <p:cNvSpPr/>
                <p:nvPr/>
              </p:nvSpPr>
              <p:spPr>
                <a:xfrm rot="14167875">
                  <a:off x="9152073" y="4118014"/>
                  <a:ext cx="93276" cy="123335"/>
                </a:xfrm>
                <a:prstGeom prst="arc">
                  <a:avLst>
                    <a:gd name="adj1" fmla="val 16200000"/>
                    <a:gd name="adj2" fmla="val 3264697"/>
                  </a:avLst>
                </a:prstGeom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683C72D-C900-D4C5-C236-68627CB06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8211" y="3817614"/>
                  <a:ext cx="180372" cy="485725"/>
                </a:xfrm>
                <a:prstGeom prst="line">
                  <a:avLst/>
                </a:prstGeom>
                <a:ln w="9525">
                  <a:solidFill>
                    <a:schemeClr val="tx2">
                      <a:lumMod val="75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50570BF0-6D7C-55ED-E25C-9A42A65000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1655" y="3927000"/>
                      <a:ext cx="304442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EB2CE3EB-D8FC-D206-40D1-E85F841F1064}"/>
                    </a:ext>
                  </a:extLst>
                </p:cNvPr>
                <p:cNvCxnSpPr>
                  <a:cxnSpLocks/>
                  <a:stCxn id="255" idx="6"/>
                </p:cNvCxnSpPr>
                <p:nvPr/>
              </p:nvCxnSpPr>
              <p:spPr>
                <a:xfrm flipV="1">
                  <a:off x="9405013" y="4160246"/>
                  <a:ext cx="994135" cy="165689"/>
                </a:xfrm>
                <a:prstGeom prst="straightConnector1">
                  <a:avLst/>
                </a:prstGeom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9" name="TextBox 248">
                      <a:extLst>
                        <a:ext uri="{FF2B5EF4-FFF2-40B4-BE49-F238E27FC236}">
                          <a16:creationId xmlns:a16="http://schemas.microsoft.com/office/drawing/2014/main" id="{2BA27DA9-C10F-E4AE-83A8-B7D895413C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11140" y="3935694"/>
                      <a:ext cx="142905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1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EC7E0E6-A81C-3377-67F3-1CD0611132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11140" y="3935694"/>
                      <a:ext cx="142905" cy="1692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6667" r="-29167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  <m:acc>
                              <m:accPr>
                                <m:chr m:val="̂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5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500" b="1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a:rPr lang="en-US" sz="15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5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5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15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2C9EF58-2DB4-7042-BD76-424E3AF0C2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3815" y="3097160"/>
                      <a:ext cx="1680071" cy="7204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623" t="-83051" r="-44565" b="-1677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5969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2E1FD5E-AC5D-4C0B-676F-C50D2CFBC3BE}"/>
              </a:ext>
            </a:extLst>
          </p:cNvPr>
          <p:cNvGrpSpPr/>
          <p:nvPr/>
        </p:nvGrpSpPr>
        <p:grpSpPr>
          <a:xfrm>
            <a:off x="311364" y="311931"/>
            <a:ext cx="11710850" cy="6087533"/>
            <a:chOff x="324064" y="102381"/>
            <a:chExt cx="11710850" cy="6087533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954E5DB-B94A-293F-97E1-12021E484208}"/>
                </a:ext>
              </a:extLst>
            </p:cNvPr>
            <p:cNvGrpSpPr/>
            <p:nvPr/>
          </p:nvGrpSpPr>
          <p:grpSpPr>
            <a:xfrm>
              <a:off x="324064" y="102381"/>
              <a:ext cx="11710850" cy="6087533"/>
              <a:chOff x="324064" y="102381"/>
              <a:chExt cx="11710850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096000" y="10238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1F6B83E-1DA5-14F0-9540-2F60F2C4BE03}"/>
                  </a:ext>
                </a:extLst>
              </p:cNvPr>
              <p:cNvGrpSpPr/>
              <p:nvPr/>
            </p:nvGrpSpPr>
            <p:grpSpPr>
              <a:xfrm>
                <a:off x="324064" y="102381"/>
                <a:ext cx="5938914" cy="6087533"/>
                <a:chOff x="6540575" y="201865"/>
                <a:chExt cx="5938914" cy="6087533"/>
              </a:xfrm>
            </p:grpSpPr>
            <p:sp>
              <p:nvSpPr>
                <p:cNvPr id="162" name="Partial Circle 161">
                  <a:extLst>
                    <a:ext uri="{FF2B5EF4-FFF2-40B4-BE49-F238E27FC236}">
                      <a16:creationId xmlns:a16="http://schemas.microsoft.com/office/drawing/2014/main" id="{1F4FF2A7-610A-A91B-4561-FD89C807F92F}"/>
                    </a:ext>
                  </a:extLst>
                </p:cNvPr>
                <p:cNvSpPr/>
                <p:nvPr/>
              </p:nvSpPr>
              <p:spPr>
                <a:xfrm>
                  <a:off x="7415078" y="1757735"/>
                  <a:ext cx="1467121" cy="1467121"/>
                </a:xfrm>
                <a:prstGeom prst="pie">
                  <a:avLst>
                    <a:gd name="adj1" fmla="val 10763906"/>
                    <a:gd name="adj2" fmla="val 18929928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401B387-6107-485E-E6C7-D4EC7017DA34}"/>
                    </a:ext>
                  </a:extLst>
                </p:cNvPr>
                <p:cNvGrpSpPr/>
                <p:nvPr/>
              </p:nvGrpSpPr>
              <p:grpSpPr>
                <a:xfrm>
                  <a:off x="6540575" y="201865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576E5D2-7FD6-F018-9B4C-2F29CAD1A6D5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sp>
                  <p:nvSpPr>
                    <p:cNvPr id="152" name="Isosceles Triangle 151">
                      <a:extLst>
                        <a:ext uri="{FF2B5EF4-FFF2-40B4-BE49-F238E27FC236}">
                          <a16:creationId xmlns:a16="http://schemas.microsoft.com/office/drawing/2014/main" id="{D5A92554-50EF-2C6B-6370-BD9ADE613A2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85E3708B-55BA-3FA8-F07A-FD4567D041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0640A3EE-3A8A-4DD6-7EF3-EBDF0ECE26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69C74082-C9A0-15D0-F44F-0C093083F7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22A26DD-6F76-3365-859D-0692B21322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973D57B5-71C1-13CF-AAE6-DFC87EFC1A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3089" r="-3089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4000" r="-7200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3968" r="-7143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8909B29-CEEC-291F-CC32-4BF15037B3B6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A676CA97-5D91-9313-C4CC-04FA9507A3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130" name="Straight Arrow Connector 129">
                        <a:extLst>
                          <a:ext uri="{FF2B5EF4-FFF2-40B4-BE49-F238E27FC236}">
                            <a16:creationId xmlns:a16="http://schemas.microsoft.com/office/drawing/2014/main" id="{0163B34A-8B0A-2FB4-4608-5DAC6FAD3A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Straight Arrow Connector 130">
                        <a:extLst>
                          <a:ext uri="{FF2B5EF4-FFF2-40B4-BE49-F238E27FC236}">
                            <a16:creationId xmlns:a16="http://schemas.microsoft.com/office/drawing/2014/main" id="{844A1B9D-FEDF-4C19-40D2-167DF64EC5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5" name="Straight Connector 134">
                        <a:extLst>
                          <a:ext uri="{FF2B5EF4-FFF2-40B4-BE49-F238E27FC236}">
                            <a16:creationId xmlns:a16="http://schemas.microsoft.com/office/drawing/2014/main" id="{260E0411-348E-C2B9-54A2-F72343642E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>
                        <a:extLst>
                          <a:ext uri="{FF2B5EF4-FFF2-40B4-BE49-F238E27FC236}">
                            <a16:creationId xmlns:a16="http://schemas.microsoft.com/office/drawing/2014/main" id="{DC35DA2B-687A-11BF-171D-80E3425554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785FC031-B60E-8B20-DE33-37B78B6F5C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CFFCB6A2-E839-C9E2-28A7-F0B1B460A4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58A6FA3A-5DAB-80AC-90DD-E3E8B2E20F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Connector 139">
                        <a:extLst>
                          <a:ext uri="{FF2B5EF4-FFF2-40B4-BE49-F238E27FC236}">
                            <a16:creationId xmlns:a16="http://schemas.microsoft.com/office/drawing/2014/main" id="{011B0666-39C1-9D9E-1311-403201051E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>
                        <a:extLst>
                          <a:ext uri="{FF2B5EF4-FFF2-40B4-BE49-F238E27FC236}">
                            <a16:creationId xmlns:a16="http://schemas.microsoft.com/office/drawing/2014/main" id="{264FBC8E-F9C5-6E00-3C69-B35B2AB4DD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4E0D6FF-E1DD-7010-BB23-31D2784DD9B2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051AD975-782C-F112-5D2B-B8AD07E46760}"/>
                    </a:ext>
                  </a:extLst>
                </p:cNvPr>
                <p:cNvGrpSpPr/>
                <p:nvPr/>
              </p:nvGrpSpPr>
              <p:grpSpPr>
                <a:xfrm>
                  <a:off x="7238093" y="1795151"/>
                  <a:ext cx="1609539" cy="706400"/>
                  <a:chOff x="7238093" y="1795151"/>
                  <a:chExt cx="1609539" cy="70640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41232" y="1795151"/>
                    <a:ext cx="706400" cy="70640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06F10DF3-7FAC-D25B-6F8F-39DDEE958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38093" y="2501002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8B7948C-FFAB-05CB-034E-6F14CB93C544}"/>
                    </a:ext>
                  </a:extLst>
                </p:cNvPr>
                <p:cNvSpPr/>
                <p:nvPr/>
              </p:nvSpPr>
              <p:spPr>
                <a:xfrm>
                  <a:off x="8055440" y="2412825"/>
                  <a:ext cx="189244" cy="18924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FF2E7E98-DAE4-8EDF-8E56-99DF197308B3}"/>
                    </a:ext>
                  </a:extLst>
                </p:cNvPr>
                <p:cNvSpPr/>
                <p:nvPr/>
              </p:nvSpPr>
              <p:spPr>
                <a:xfrm>
                  <a:off x="805849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3848072-DF84-9886-3546-B9EE156CB858}"/>
                    </a:ext>
                  </a:extLst>
                </p:cNvPr>
                <p:cNvSpPr/>
                <p:nvPr/>
              </p:nvSpPr>
              <p:spPr>
                <a:xfrm>
                  <a:off x="1025428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F312D3D-95F4-F0D6-7F4F-E3AED6CB5541}"/>
                </a:ext>
              </a:extLst>
            </p:cNvPr>
            <p:cNvSpPr txBox="1"/>
            <p:nvPr/>
          </p:nvSpPr>
          <p:spPr>
            <a:xfrm>
              <a:off x="8048394" y="3472787"/>
              <a:ext cx="15133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F61BEC9-BBCA-08C1-AFC5-205FF7BCFAFB}"/>
                </a:ext>
              </a:extLst>
            </p:cNvPr>
            <p:cNvSpPr txBox="1"/>
            <p:nvPr/>
          </p:nvSpPr>
          <p:spPr>
            <a:xfrm>
              <a:off x="2175373" y="3366603"/>
              <a:ext cx="15133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（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Points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）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A1CDFD6-D294-AF1E-AA4D-5FB1945C2171}"/>
                </a:ext>
              </a:extLst>
            </p:cNvPr>
            <p:cNvSpPr/>
            <p:nvPr/>
          </p:nvSpPr>
          <p:spPr>
            <a:xfrm>
              <a:off x="2082800" y="3928533"/>
              <a:ext cx="635000" cy="524934"/>
            </a:xfrm>
            <a:custGeom>
              <a:avLst/>
              <a:gdLst>
                <a:gd name="connsiteX0" fmla="*/ 0 w 635000"/>
                <a:gd name="connsiteY0" fmla="*/ 524934 h 524934"/>
                <a:gd name="connsiteX1" fmla="*/ 465667 w 635000"/>
                <a:gd name="connsiteY1" fmla="*/ 347134 h 524934"/>
                <a:gd name="connsiteX2" fmla="*/ 635000 w 635000"/>
                <a:gd name="connsiteY2" fmla="*/ 0 h 52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524934">
                  <a:moveTo>
                    <a:pt x="0" y="524934"/>
                  </a:moveTo>
                  <a:cubicBezTo>
                    <a:pt x="179917" y="479778"/>
                    <a:pt x="359834" y="434623"/>
                    <a:pt x="465667" y="347134"/>
                  </a:cubicBezTo>
                  <a:cubicBezTo>
                    <a:pt x="571500" y="259645"/>
                    <a:pt x="603250" y="129822"/>
                    <a:pt x="63500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BE7784-5DF2-041E-E520-68D707F45494}"/>
                </a:ext>
              </a:extLst>
            </p:cNvPr>
            <p:cNvSpPr/>
            <p:nvPr/>
          </p:nvSpPr>
          <p:spPr>
            <a:xfrm>
              <a:off x="2997200" y="3979333"/>
              <a:ext cx="1016000" cy="550334"/>
            </a:xfrm>
            <a:custGeom>
              <a:avLst/>
              <a:gdLst>
                <a:gd name="connsiteX0" fmla="*/ 1016000 w 1016000"/>
                <a:gd name="connsiteY0" fmla="*/ 550334 h 550334"/>
                <a:gd name="connsiteX1" fmla="*/ 304800 w 1016000"/>
                <a:gd name="connsiteY1" fmla="*/ 330200 h 550334"/>
                <a:gd name="connsiteX2" fmla="*/ 0 w 1016000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550334">
                  <a:moveTo>
                    <a:pt x="1016000" y="550334"/>
                  </a:moveTo>
                  <a:cubicBezTo>
                    <a:pt x="745066" y="486128"/>
                    <a:pt x="474133" y="421922"/>
                    <a:pt x="304800" y="330200"/>
                  </a:cubicBezTo>
                  <a:cubicBezTo>
                    <a:pt x="135467" y="238478"/>
                    <a:pt x="67733" y="119239"/>
                    <a:pt x="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7A9A2EF-F1A4-DEE6-AE5A-68FA4FA26B49}"/>
                </a:ext>
              </a:extLst>
            </p:cNvPr>
            <p:cNvSpPr/>
            <p:nvPr/>
          </p:nvSpPr>
          <p:spPr>
            <a:xfrm>
              <a:off x="2047875" y="2501900"/>
              <a:ext cx="876300" cy="857250"/>
            </a:xfrm>
            <a:custGeom>
              <a:avLst/>
              <a:gdLst>
                <a:gd name="connsiteX0" fmla="*/ 0 w 876300"/>
                <a:gd name="connsiteY0" fmla="*/ 0 h 857250"/>
                <a:gd name="connsiteX1" fmla="*/ 549275 w 876300"/>
                <a:gd name="connsiteY1" fmla="*/ 171450 h 857250"/>
                <a:gd name="connsiteX2" fmla="*/ 876300 w 876300"/>
                <a:gd name="connsiteY2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57250">
                  <a:moveTo>
                    <a:pt x="0" y="0"/>
                  </a:moveTo>
                  <a:cubicBezTo>
                    <a:pt x="201612" y="14287"/>
                    <a:pt x="403225" y="28575"/>
                    <a:pt x="549275" y="171450"/>
                  </a:cubicBezTo>
                  <a:cubicBezTo>
                    <a:pt x="695325" y="314325"/>
                    <a:pt x="785812" y="585787"/>
                    <a:pt x="876300" y="85725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/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/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336</Words>
  <Application>Microsoft Office PowerPoint</Application>
  <PresentationFormat>Widescreen</PresentationFormat>
  <Paragraphs>170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2023-12-11T19:35:25Z</dcterms:modified>
</cp:coreProperties>
</file>