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808E-F672-4E8A-AE3B-F814DB14A54A}" v="9" dt="2023-06-08T21:43:2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08T21:43:23.309" v="136" actId="1076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.pn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34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139B9D4-5282-A8B9-D491-7B86FF7EA6B8}"/>
              </a:ext>
            </a:extLst>
          </p:cNvPr>
          <p:cNvGrpSpPr/>
          <p:nvPr/>
        </p:nvGrpSpPr>
        <p:grpSpPr>
          <a:xfrm>
            <a:off x="141546" y="107830"/>
            <a:ext cx="11835416" cy="6546969"/>
            <a:chOff x="141546" y="107830"/>
            <a:chExt cx="11835416" cy="654696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141546" y="131732"/>
              <a:ext cx="11835415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14524" y="107830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99F626-7005-0DA5-114D-2DF10A3133D1}"/>
                </a:ext>
              </a:extLst>
            </p:cNvPr>
            <p:cNvGrpSpPr/>
            <p:nvPr/>
          </p:nvGrpSpPr>
          <p:grpSpPr>
            <a:xfrm>
              <a:off x="6205210" y="456044"/>
              <a:ext cx="5771752" cy="6119319"/>
              <a:chOff x="3210124" y="456044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3655091" y="4339417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49978" cy="651639"/>
                  <a:chOff x="4218454" y="4450405"/>
                  <a:chExt cx="649978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31196" y="4473969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4</cp:revision>
  <dcterms:created xsi:type="dcterms:W3CDTF">2022-10-19T20:38:54Z</dcterms:created>
  <dcterms:modified xsi:type="dcterms:W3CDTF">2023-06-09T03:45:31Z</dcterms:modified>
</cp:coreProperties>
</file>