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91D69-8F9D-40EA-87D6-3C6AE3DF35CC}" v="4" dt="2023-10-30T03:58:51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250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Bo Tang" userId="332dbdf67b1791cd" providerId="LiveId" clId="{02691D69-8F9D-40EA-87D6-3C6AE3DF35CC}"/>
    <pc:docChg chg="modSld">
      <pc:chgData name="Bo Tang" userId="332dbdf67b1791cd" providerId="LiveId" clId="{02691D69-8F9D-40EA-87D6-3C6AE3DF35CC}" dt="2023-10-30T03:58:57.179" v="4" actId="1076"/>
      <pc:docMkLst>
        <pc:docMk/>
      </pc:docMkLst>
      <pc:sldChg chg="modSp mod">
        <pc:chgData name="Bo Tang" userId="332dbdf67b1791cd" providerId="LiveId" clId="{02691D69-8F9D-40EA-87D6-3C6AE3DF35CC}" dt="2023-10-30T03:58:57.179" v="4" actId="1076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0-30T03:58:57.179" v="4" actId="1076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3" creationId="{31A9A6D5-157E-28FC-CFE2-5E22D172EBC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07" creationId="{0DC4B6D0-8F3B-6167-0AB5-0938BCDFEF27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3" creationId="{681AF89F-E614-2997-BF04-13D2BD68F4FD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4" creationId="{1E3D47F6-066B-8A05-7C15-CA3EE1B8ECF3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04" creationId="{26A01F83-7D8F-5E0C-B405-49004E21921E}"/>
          </ac:grpSpMkLst>
        </pc:grp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10" creationId="{A00A0B7F-0C3C-7BD2-5CF0-89B3AEE0E26A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49.png"/><Relationship Id="rId21" Type="http://schemas.openxmlformats.org/officeDocument/2006/relationships/image" Target="../media/image21.png"/><Relationship Id="rId34" Type="http://schemas.openxmlformats.org/officeDocument/2006/relationships/image" Target="../media/image440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7" Type="http://schemas.openxmlformats.org/officeDocument/2006/relationships/image" Target="../media/image6.png"/><Relationship Id="rId29" Type="http://schemas.openxmlformats.org/officeDocument/2006/relationships/image" Target="../media/image390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11" Type="http://schemas.openxmlformats.org/officeDocument/2006/relationships/image" Target="../media/image11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10" Type="http://schemas.openxmlformats.org/officeDocument/2006/relationships/image" Target="../media/image100.png"/><Relationship Id="rId31" Type="http://schemas.openxmlformats.org/officeDocument/2006/relationships/image" Target="../media/image410.png"/><Relationship Id="rId19" Type="http://schemas.openxmlformats.org/officeDocument/2006/relationships/image" Target="../media/image19.png"/><Relationship Id="rId44" Type="http://schemas.openxmlformats.org/officeDocument/2006/relationships/image" Target="../media/image54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25" Type="http://schemas.openxmlformats.org/officeDocument/2006/relationships/image" Target="../media/image350.png"/><Relationship Id="rId33" Type="http://schemas.openxmlformats.org/officeDocument/2006/relationships/image" Target="../media/image43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0E34DE8-96AF-BB4E-217C-AA693EAEB576}"/>
              </a:ext>
            </a:extLst>
          </p:cNvPr>
          <p:cNvGrpSpPr/>
          <p:nvPr/>
        </p:nvGrpSpPr>
        <p:grpSpPr>
          <a:xfrm>
            <a:off x="-2711497" y="155515"/>
            <a:ext cx="17614994" cy="6546969"/>
            <a:chOff x="-2711497" y="155515"/>
            <a:chExt cx="17614994" cy="654696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711497" y="179417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99F626-7005-0DA5-114D-2DF10A3133D1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3210124" y="456044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3210124" y="456044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4767202" y="235418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3655091" y="4339417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2192437-FA9E-54CD-7D4A-482D2865A631}"/>
                  </a:ext>
                </a:extLst>
              </p:cNvPr>
              <p:cNvGrpSpPr/>
              <p:nvPr/>
            </p:nvGrpSpPr>
            <p:grpSpPr>
              <a:xfrm>
                <a:off x="3608388" y="1770167"/>
                <a:ext cx="1893837" cy="901048"/>
                <a:chOff x="3608388" y="1770167"/>
                <a:chExt cx="1893837" cy="9010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06F6B0D-D76F-C708-1C9B-051943BB48E7}"/>
                    </a:ext>
                  </a:extLst>
                </p:cNvPr>
                <p:cNvGrpSpPr/>
                <p:nvPr/>
              </p:nvGrpSpPr>
              <p:grpSpPr>
                <a:xfrm>
                  <a:off x="4217257" y="2193639"/>
                  <a:ext cx="1112874" cy="287484"/>
                  <a:chOff x="4217257" y="2193639"/>
                  <a:chExt cx="1112874" cy="287484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2E81498D-2E54-1F04-C7B2-3699247BBF2B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276284"/>
                    <a:ext cx="655909" cy="204839"/>
                    <a:chOff x="4217257" y="2168454"/>
                    <a:chExt cx="655909" cy="204839"/>
                  </a:xfrm>
                </p:grpSpPr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350D2329-F29D-6D01-7CC4-A50D85A2A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4516977" y="1995149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L-Shape 140">
                      <a:extLst>
                        <a:ext uri="{FF2B5EF4-FFF2-40B4-BE49-F238E27FC236}">
                          <a16:creationId xmlns:a16="http://schemas.microsoft.com/office/drawing/2014/main" id="{D5281476-9F26-14C9-4831-093657660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119" y="229585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CB4FFFC9-D05E-D01B-7F88-5C3BDFF41571}"/>
                        </a:ext>
                      </a:extLst>
                    </p:cNvPr>
                    <p:cNvSpPr/>
                    <p:nvPr/>
                  </p:nvSpPr>
                  <p:spPr>
                    <a:xfrm rot="16912483">
                      <a:off x="4712175" y="2212303"/>
                      <a:ext cx="204839" cy="117142"/>
                    </a:xfrm>
                    <a:prstGeom prst="arc">
                      <a:avLst>
                        <a:gd name="adj1" fmla="val 16200000"/>
                        <a:gd name="adj2" fmla="val 194520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CFF2352B-4E38-B997-5A0A-AC4971FDCA36}"/>
                      </a:ext>
                    </a:extLst>
                  </p:cNvPr>
                  <p:cNvGrpSpPr/>
                  <p:nvPr/>
                </p:nvGrpSpPr>
                <p:grpSpPr>
                  <a:xfrm>
                    <a:off x="4730691" y="2193639"/>
                    <a:ext cx="599440" cy="236247"/>
                    <a:chOff x="5815532" y="2082141"/>
                    <a:chExt cx="599440" cy="236247"/>
                  </a:xfrm>
                </p:grpSpPr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2972C7C1-9350-4987-CA8C-CBBB58A72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6115252" y="1782421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L-Shape 138">
                      <a:extLst>
                        <a:ext uri="{FF2B5EF4-FFF2-40B4-BE49-F238E27FC236}">
                          <a16:creationId xmlns:a16="http://schemas.microsoft.com/office/drawing/2014/main" id="{B0E6A081-EA3E-BF83-3EEA-627FAA159359}"/>
                        </a:ext>
                      </a:extLst>
                    </p:cNvPr>
                    <p:cNvSpPr/>
                    <p:nvPr/>
                  </p:nvSpPr>
                  <p:spPr>
                    <a:xfrm rot="13500000">
                      <a:off x="5921398" y="227189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60B8ACE-99C8-EE17-65A2-97EB3B164382}"/>
                  </a:ext>
                </a:extLst>
              </p:cNvPr>
              <p:cNvGrpSpPr/>
              <p:nvPr/>
            </p:nvGrpSpPr>
            <p:grpSpPr>
              <a:xfrm>
                <a:off x="6429136" y="4020258"/>
                <a:ext cx="1867360" cy="1271227"/>
                <a:chOff x="6429136" y="4020258"/>
                <a:chExt cx="1867360" cy="12712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2B02F98-9AE6-EC58-6081-89B0CC922B31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808960"/>
                  <a:chOff x="6927015" y="4396862"/>
                  <a:chExt cx="599440" cy="808960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8CBFAE5D-FC2F-0E0F-32B0-3CC568CF7FB2}"/>
                      </a:ext>
                    </a:extLst>
                  </p:cNvPr>
                  <p:cNvGrpSpPr/>
                  <p:nvPr/>
                </p:nvGrpSpPr>
                <p:grpSpPr>
                  <a:xfrm>
                    <a:off x="6943703" y="4561645"/>
                    <a:ext cx="219943" cy="644177"/>
                    <a:chOff x="6943703" y="4453815"/>
                    <a:chExt cx="219943" cy="644177"/>
                  </a:xfrm>
                </p:grpSpPr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id="{D65F6102-0C66-E99C-1AF4-1AA92B7AF3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18036" y="4498552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L-Shape 129">
                      <a:extLst>
                        <a:ext uri="{FF2B5EF4-FFF2-40B4-BE49-F238E27FC236}">
                          <a16:creationId xmlns:a16="http://schemas.microsoft.com/office/drawing/2014/main" id="{915452B8-6263-3948-33FB-5E78C7242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494" y="450765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Arc 130">
                      <a:extLst>
                        <a:ext uri="{FF2B5EF4-FFF2-40B4-BE49-F238E27FC236}">
                          <a16:creationId xmlns:a16="http://schemas.microsoft.com/office/drawing/2014/main" id="{EE90488B-7A28-49C7-30CB-923A3D508CDB}"/>
                        </a:ext>
                      </a:extLst>
                    </p:cNvPr>
                    <p:cNvSpPr/>
                    <p:nvPr/>
                  </p:nvSpPr>
                  <p:spPr>
                    <a:xfrm rot="3671264">
                      <a:off x="6970913" y="4426605"/>
                      <a:ext cx="165524" cy="219943"/>
                    </a:xfrm>
                    <a:prstGeom prst="arc">
                      <a:avLst>
                        <a:gd name="adj1" fmla="val 15156909"/>
                        <a:gd name="adj2" fmla="val 108739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60F46A3-D357-840F-3444-AD0ACCB18A66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197753"/>
                    <a:chOff x="6929583" y="3192890"/>
                    <a:chExt cx="599440" cy="197753"/>
                  </a:xfrm>
                </p:grpSpPr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56594359-01B6-A48B-3777-A847CC3251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7229303" y="2893170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L-Shape 127">
                      <a:extLst>
                        <a:ext uri="{FF2B5EF4-FFF2-40B4-BE49-F238E27FC236}">
                          <a16:creationId xmlns:a16="http://schemas.microsoft.com/office/drawing/2014/main" id="{B60E4449-DDA1-7DB3-CAF4-DF56DC4D2635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6994943" y="334338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221D28E-7E52-D35A-6E01-6278ADFE0D65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3210124" y="456044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3210124" y="456044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4767202" y="235418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047C4B8-26EC-A6A0-89A4-F808D52C0649}"/>
                  </a:ext>
                </a:extLst>
              </p:cNvPr>
              <p:cNvGrpSpPr/>
              <p:nvPr/>
            </p:nvGrpSpPr>
            <p:grpSpPr>
              <a:xfrm>
                <a:off x="3608388" y="1770167"/>
                <a:ext cx="1893837" cy="1256545"/>
                <a:chOff x="3608388" y="1770167"/>
                <a:chExt cx="1893837" cy="12565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F95796F9-EF8A-4C1E-F1DA-5CC35955FC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F95796F9-EF8A-4C1E-F1DA-5CC35955FC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AD5F2F86-6CC5-C2DD-BAB1-595E6ED7A0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2382" y="2765102"/>
                      <a:ext cx="7548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AD5F2F86-6CC5-C2DD-BAB1-595E6ED7A0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382" y="2765102"/>
                      <a:ext cx="754887" cy="261610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901D8A5B-1E64-08D6-25A1-7C79E74C7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901D8A5B-1E64-08D6-25A1-7C79E74C7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7F7C010E-0FD9-D0E5-22A6-274A1D1CFC90}"/>
                    </a:ext>
                  </a:extLst>
                </p:cNvPr>
                <p:cNvGrpSpPr/>
                <p:nvPr/>
              </p:nvGrpSpPr>
              <p:grpSpPr>
                <a:xfrm>
                  <a:off x="4288545" y="2193639"/>
                  <a:ext cx="1041586" cy="439162"/>
                  <a:chOff x="4288545" y="2193639"/>
                  <a:chExt cx="1041586" cy="439162"/>
                </a:xfrm>
              </p:grpSpPr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6AC8E54E-AAA6-984C-07A2-9A857C306D2F}"/>
                      </a:ext>
                    </a:extLst>
                  </p:cNvPr>
                  <p:cNvGrpSpPr/>
                  <p:nvPr/>
                </p:nvGrpSpPr>
                <p:grpSpPr>
                  <a:xfrm rot="18900000">
                    <a:off x="4288545" y="2501991"/>
                    <a:ext cx="699757" cy="130810"/>
                    <a:chOff x="4217257" y="2212303"/>
                    <a:chExt cx="699757" cy="130810"/>
                  </a:xfrm>
                </p:grpSpPr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4DE879F3-6BB0-CE07-42F4-B6B9494FA4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4516977" y="1995149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L-Shape 107">
                      <a:extLst>
                        <a:ext uri="{FF2B5EF4-FFF2-40B4-BE49-F238E27FC236}">
                          <a16:creationId xmlns:a16="http://schemas.microsoft.com/office/drawing/2014/main" id="{C0963204-5C4D-5889-FFFA-B08AB437C5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119" y="229585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Arc 108">
                      <a:extLst>
                        <a:ext uri="{FF2B5EF4-FFF2-40B4-BE49-F238E27FC236}">
                          <a16:creationId xmlns:a16="http://schemas.microsoft.com/office/drawing/2014/main" id="{13606DDC-EB42-C085-B7C9-DB76912D8BA9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4712175" y="2212303"/>
                      <a:ext cx="204839" cy="117142"/>
                    </a:xfrm>
                    <a:prstGeom prst="arc">
                      <a:avLst>
                        <a:gd name="adj1" fmla="val 16200000"/>
                        <a:gd name="adj2" fmla="val 194520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B2A189D1-5B3C-921D-4F4C-3DDC75003362}"/>
                      </a:ext>
                    </a:extLst>
                  </p:cNvPr>
                  <p:cNvGrpSpPr/>
                  <p:nvPr/>
                </p:nvGrpSpPr>
                <p:grpSpPr>
                  <a:xfrm>
                    <a:off x="4730691" y="2193639"/>
                    <a:ext cx="599440" cy="236247"/>
                    <a:chOff x="5815532" y="2082141"/>
                    <a:chExt cx="599440" cy="236247"/>
                  </a:xfrm>
                </p:grpSpPr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839804FB-8E3D-0781-2B00-F285436EC1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6115252" y="1782421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L-Shape 105">
                      <a:extLst>
                        <a:ext uri="{FF2B5EF4-FFF2-40B4-BE49-F238E27FC236}">
                          <a16:creationId xmlns:a16="http://schemas.microsoft.com/office/drawing/2014/main" id="{D177FB16-2756-2642-76AD-C02780A9D751}"/>
                        </a:ext>
                      </a:extLst>
                    </p:cNvPr>
                    <p:cNvSpPr/>
                    <p:nvPr/>
                  </p:nvSpPr>
                  <p:spPr>
                    <a:xfrm rot="13500000">
                      <a:off x="5921398" y="227189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C90DA1D-19B9-A0D7-C393-EC94E865DBB5}"/>
                  </a:ext>
                </a:extLst>
              </p:cNvPr>
              <p:cNvGrpSpPr/>
              <p:nvPr/>
            </p:nvGrpSpPr>
            <p:grpSpPr>
              <a:xfrm>
                <a:off x="6228369" y="4020258"/>
                <a:ext cx="2068127" cy="1279993"/>
                <a:chOff x="6228369" y="4020258"/>
                <a:chExt cx="2068127" cy="12799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89DAAAE-355F-E5C8-26C5-E858C16102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89DAAAE-355F-E5C8-26C5-E858C16102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96A0794C-1062-98C8-A0DA-CFFFE600F9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28369" y="5038641"/>
                      <a:ext cx="7548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96A0794C-1062-98C8-A0DA-CFFFE600F9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28369" y="5038641"/>
                      <a:ext cx="754887" cy="261610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C8A63DB1-18BF-02A2-D9A5-5F6E2E91C2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C8A63DB1-18BF-02A2-D9A5-5F6E2E91C2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98C17C0A-F298-4059-AB2C-08E74A576DC1}"/>
                    </a:ext>
                  </a:extLst>
                </p:cNvPr>
                <p:cNvGrpSpPr/>
                <p:nvPr/>
              </p:nvGrpSpPr>
              <p:grpSpPr>
                <a:xfrm>
                  <a:off x="6510247" y="4396862"/>
                  <a:ext cx="1016208" cy="482753"/>
                  <a:chOff x="6510247" y="4396862"/>
                  <a:chExt cx="1016208" cy="482753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E80C0745-0F5E-0DF2-6C6C-2A69B6A53E26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6788109" y="4436229"/>
                    <a:ext cx="165524" cy="721248"/>
                    <a:chOff x="6964892" y="4376744"/>
                    <a:chExt cx="165524" cy="721248"/>
                  </a:xfrm>
                </p:grpSpPr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DDA5477D-39CB-2E26-42AC-FA93AD36D3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18036" y="4498552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L-Shape 96">
                      <a:extLst>
                        <a:ext uri="{FF2B5EF4-FFF2-40B4-BE49-F238E27FC236}">
                          <a16:creationId xmlns:a16="http://schemas.microsoft.com/office/drawing/2014/main" id="{0CE9D526-33CC-8348-455E-9AFD0CB00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494" y="450765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Arc 97">
                      <a:extLst>
                        <a:ext uri="{FF2B5EF4-FFF2-40B4-BE49-F238E27FC236}">
                          <a16:creationId xmlns:a16="http://schemas.microsoft.com/office/drawing/2014/main" id="{357B6A12-AF77-FAB3-2E18-C5C8E4B49D83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6964892" y="4376744"/>
                      <a:ext cx="165524" cy="219943"/>
                    </a:xfrm>
                    <a:prstGeom prst="arc">
                      <a:avLst>
                        <a:gd name="adj1" fmla="val 15156909"/>
                        <a:gd name="adj2" fmla="val 108739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D2EBE5B7-881C-5959-4A08-45D9D5EEB504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197753"/>
                    <a:chOff x="6929583" y="3192890"/>
                    <a:chExt cx="599440" cy="197753"/>
                  </a:xfrm>
                </p:grpSpPr>
                <p:cxnSp>
                  <p:nvCxnSpPr>
                    <p:cNvPr id="94" name="Straight Arrow Connector 93">
                      <a:extLst>
                        <a:ext uri="{FF2B5EF4-FFF2-40B4-BE49-F238E27FC236}">
                          <a16:creationId xmlns:a16="http://schemas.microsoft.com/office/drawing/2014/main" id="{9DA69D87-E46B-16E3-BE20-B3DCE8C60D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7229303" y="2893170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L-Shape 94">
                      <a:extLst>
                        <a:ext uri="{FF2B5EF4-FFF2-40B4-BE49-F238E27FC236}">
                          <a16:creationId xmlns:a16="http://schemas.microsoft.com/office/drawing/2014/main" id="{63D8FE7D-413D-F661-BD24-1725A69A0CD1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6994943" y="334338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230</Words>
  <Application>Microsoft Office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2023-10-30T03:58:58Z</dcterms:modified>
</cp:coreProperties>
</file>