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8" r:id="rId5"/>
    <p:sldId id="257" r:id="rId6"/>
    <p:sldId id="263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2E75B6"/>
    <a:srgbClr val="FF9900"/>
    <a:srgbClr val="6C9ECC"/>
    <a:srgbClr val="00B050"/>
    <a:srgbClr val="FFFF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87EACB-0BDE-4111-96DE-EF026F197568}" v="59" dt="2023-12-14T06:53:26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29" autoAdjust="0"/>
    <p:restoredTop sz="94660"/>
  </p:normalViewPr>
  <p:slideViewPr>
    <p:cSldViewPr snapToGrid="0">
      <p:cViewPr>
        <p:scale>
          <a:sx n="75" d="100"/>
          <a:sy n="75" d="100"/>
        </p:scale>
        <p:origin x="-664" y="-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02691D69-8F9D-40EA-87D6-3C6AE3DF35CC}"/>
    <pc:docChg chg="undo custSel modSld">
      <pc:chgData name="Bo Tang" userId="332dbdf67b1791cd" providerId="LiveId" clId="{02691D69-8F9D-40EA-87D6-3C6AE3DF35CC}" dt="2023-11-12T23:56:30.931" v="82" actId="164"/>
      <pc:docMkLst>
        <pc:docMk/>
      </pc:docMkLst>
      <pc:sldChg chg="addSp delSp modSp mod">
        <pc:chgData name="Bo Tang" userId="332dbdf67b1791cd" providerId="LiveId" clId="{02691D69-8F9D-40EA-87D6-3C6AE3DF35CC}" dt="2023-11-12T23:56:30.931" v="82" actId="164"/>
        <pc:sldMkLst>
          <pc:docMk/>
          <pc:sldMk cId="1066314704" sldId="260"/>
        </pc:sldMkLst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02691D69-8F9D-40EA-87D6-3C6AE3DF35CC}" dt="2023-11-12T23:56:02.945" v="78" actId="1076"/>
          <ac:spMkLst>
            <pc:docMk/>
            <pc:sldMk cId="1066314704" sldId="260"/>
            <ac:spMk id="184" creationId="{4623823B-F7FA-F9B1-A039-800F7BE709B2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185" creationId="{63DA13D2-8E1D-E276-44F4-BDB80434D1A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7" creationId="{0DC4B6D0-8F3B-6167-0AB5-0938BCDFEF27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211" creationId="{E5065A98-B666-04D4-24BD-89292BA96372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5" creationId="{95213A5C-3930-4CE5-3209-CC1BBA3E1E1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6" creationId="{2F47485B-107C-53E4-D554-5AFFD4DEBEE2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8" creationId="{2ACB7B7C-CD3C-2899-362D-21559D83B21B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9" creationId="{0099B79E-97B6-6A0D-DF9D-4BB52768480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1" creationId="{975C63A2-9101-A149-5F4D-CAEDF9F6ABD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2" creationId="{DE32CE2D-5616-E131-8D57-36BA45AE6CE5}"/>
          </ac:spMkLst>
        </pc:spChg>
        <pc:spChg chg="add mod">
          <ac:chgData name="Bo Tang" userId="332dbdf67b1791cd" providerId="LiveId" clId="{02691D69-8F9D-40EA-87D6-3C6AE3DF35CC}" dt="2023-11-12T23:39:02.621" v="32" actId="1076"/>
          <ac:spMkLst>
            <pc:docMk/>
            <pc:sldMk cId="1066314704" sldId="260"/>
            <ac:spMk id="229" creationId="{DE58EBD5-12DA-DF42-CCD2-8D38E7397F50}"/>
          </ac:spMkLst>
        </pc:spChg>
        <pc:spChg chg="add mod">
          <ac:chgData name="Bo Tang" userId="332dbdf67b1791cd" providerId="LiveId" clId="{02691D69-8F9D-40EA-87D6-3C6AE3DF35CC}" dt="2023-11-12T23:38:37.228" v="27" actId="164"/>
          <ac:spMkLst>
            <pc:docMk/>
            <pc:sldMk cId="1066314704" sldId="260"/>
            <ac:spMk id="230" creationId="{E3777C44-BC35-CFDE-F1FC-26DCE79C81C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4" creationId="{C014ADAF-0A53-F2D6-190B-9E86D290F94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5" creationId="{20A1D37E-DE03-E436-AFCC-BB5FF7D117FF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9" creationId="{0914B704-BD20-4AA0-6303-EE67D27395FA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40" creationId="{523EAD6D-AF4D-CA25-15ED-6C9C89681673}"/>
          </ac:spMkLst>
        </pc:s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4" creationId="{1E3D47F6-066B-8A05-7C15-CA3EE1B8ECF3}"/>
          </ac:grpSpMkLst>
        </pc:grpChg>
        <pc:grpChg chg="del mod topLvl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15" creationId="{8C99F626-7005-0DA5-114D-2DF10A3133D1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6" creationId="{92779B3B-FB61-1AA1-63FB-2C29D0199B48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7" creationId="{CC73054D-80FB-8270-3157-DB49FF81C19C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8" creationId="{A7BF910C-0D1A-1DA0-2376-2AA1A6E37BAF}"/>
          </ac:grpSpMkLst>
        </pc:grpChg>
        <pc:grpChg chg="mod topLvl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119" creationId="{C2192437-FA9E-54CD-7D4A-482D2865A631}"/>
          </ac:grpSpMkLst>
        </pc:grpChg>
        <pc:grpChg chg="mod topLvl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5" creationId="{DF7B82CD-3EB5-28B9-1E3D-1E9B6E1D90A4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212" creationId="{90E56237-CF0F-C09B-8BDB-20AD66F7F8F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13" creationId="{6A0B8173-81DE-9DEC-DF2E-AB66C8CBBE22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3" creationId="{101AC8AA-14B0-96F2-8804-255865035FFE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4" creationId="{C60ED027-670C-4438-E6D5-E0A7B86A396D}"/>
          </ac:grpSpMkLst>
        </pc:grpChg>
        <pc:grpChg chg="del mod topLvl">
          <ac:chgData name="Bo Tang" userId="332dbdf67b1791cd" providerId="LiveId" clId="{02691D69-8F9D-40EA-87D6-3C6AE3DF35CC}" dt="2023-11-12T23:53:50.887" v="45" actId="165"/>
          <ac:grpSpMkLst>
            <pc:docMk/>
            <pc:sldMk cId="1066314704" sldId="260"/>
            <ac:grpSpMk id="225" creationId="{49A80A30-5292-4E2A-B602-08774A41E31F}"/>
          </ac:grpSpMkLst>
        </pc:grpChg>
        <pc:grpChg chg="de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26" creationId="{D92BA615-5915-C576-8EBA-9D7AAF2C39C7}"/>
          </ac:grpSpMkLst>
        </pc:grpChg>
        <pc:grpChg chg="add del mod">
          <ac:chgData name="Bo Tang" userId="332dbdf67b1791cd" providerId="LiveId" clId="{02691D69-8F9D-40EA-87D6-3C6AE3DF35CC}" dt="2023-11-12T23:38:04.582" v="25" actId="478"/>
          <ac:grpSpMkLst>
            <pc:docMk/>
            <pc:sldMk cId="1066314704" sldId="260"/>
            <ac:grpSpMk id="227" creationId="{6FF0DADE-565A-DD4D-66B4-9860F3E9757F}"/>
          </ac:grpSpMkLst>
        </pc:grpChg>
        <pc:grpChg chg="add mod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231" creationId="{6993EDE0-0CFE-EC23-E44F-03D127EB5558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32" creationId="{A75B9EB8-9BB9-1D7D-998A-67FE8F40E85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36" creationId="{73139853-BC76-4A52-C2E3-19B8087F2D91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37" creationId="{9CE5DE61-D206-269D-EE51-192579A0A53B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41" creationId="{D61CD1EF-3B78-4737-52ED-BACBD37FE6EC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2" creationId="{2DDD6AFA-D6DC-97E8-83F4-394B6D11162A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3" creationId="{BD740165-BBC2-666F-91A6-4380A01E7248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44" creationId="{EB48478F-BF72-5FD3-ED65-CA577194E94A}"/>
          </ac:grpSpMkLst>
        </pc:grpChg>
        <pc:cxnChg chg="add mod">
          <ac:chgData name="Bo Tang" userId="332dbdf67b1791cd" providerId="LiveId" clId="{02691D69-8F9D-40EA-87D6-3C6AE3DF35CC}" dt="2023-11-12T23:36:35.984" v="7" actId="164"/>
          <ac:cxnSpMkLst>
            <pc:docMk/>
            <pc:sldMk cId="1066314704" sldId="260"/>
            <ac:cxnSpMk id="2" creationId="{ABB19F64-6E72-E773-D6DF-CF02F0A40E3D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0" creationId="{A00A0B7F-0C3C-7BD2-5CF0-89B3AEE0E26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mod">
          <ac:chgData name="Bo Tang" userId="332dbdf67b1791cd" providerId="LiveId" clId="{02691D69-8F9D-40EA-87D6-3C6AE3DF35CC}" dt="2023-11-12T23:37:36.545" v="23" actId="164"/>
          <ac:cxnSpMkLst>
            <pc:docMk/>
            <pc:sldMk cId="1066314704" sldId="260"/>
            <ac:cxnSpMk id="217" creationId="{A8AD0CE7-1705-761A-22FF-17644905473E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20" creationId="{BDA9E21A-ADA2-54EE-D9F0-A39FD2847857}"/>
          </ac:cxnSpMkLst>
        </pc:cxnChg>
        <pc:cxnChg chg="add mod">
          <ac:chgData name="Bo Tang" userId="332dbdf67b1791cd" providerId="LiveId" clId="{02691D69-8F9D-40EA-87D6-3C6AE3DF35CC}" dt="2023-11-12T23:38:37.228" v="27" actId="164"/>
          <ac:cxnSpMkLst>
            <pc:docMk/>
            <pc:sldMk cId="1066314704" sldId="260"/>
            <ac:cxnSpMk id="228" creationId="{0A3CFC8F-A9BB-E083-1265-A540450ABF7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3" creationId="{CE296385-F39A-7C86-9E0D-F6DB864272FC}"/>
          </ac:cxnSpMkLst>
        </pc:cxnChg>
        <pc:cxnChg chg="add 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8" creationId="{E1EB4C2E-4C24-CBA2-C3C0-BC4DE00A7E5A}"/>
          </ac:cxnSpMkLst>
        </pc:cxnChg>
      </pc:sldChg>
    </pc:docChg>
  </pc:docChgLst>
  <pc:docChgLst>
    <pc:chgData name="Bo Tang" userId="332dbdf67b1791cd" providerId="LiveId" clId="{42649226-576E-4E75-87D3-8E814BF1D774}"/>
    <pc:docChg chg="undo custSel modSld">
      <pc:chgData name="Bo Tang" userId="332dbdf67b1791cd" providerId="LiveId" clId="{42649226-576E-4E75-87D3-8E814BF1D774}" dt="2023-11-13T02:29:08" v="55" actId="164"/>
      <pc:docMkLst>
        <pc:docMk/>
      </pc:docMkLst>
      <pc:sldChg chg="addSp delSp modSp mod">
        <pc:chgData name="Bo Tang" userId="332dbdf67b1791cd" providerId="LiveId" clId="{42649226-576E-4E75-87D3-8E814BF1D774}" dt="2023-11-13T02:29:08" v="55" actId="164"/>
        <pc:sldMkLst>
          <pc:docMk/>
          <pc:sldMk cId="1066314704" sldId="260"/>
        </pc:sldMkLst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42649226-576E-4E75-87D3-8E814BF1D774}" dt="2023-11-13T02:29:08" v="55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7" creationId="{0DC4B6D0-8F3B-6167-0AB5-0938BCDFEF27}"/>
          </ac:spMkLst>
        </pc:spChg>
        <pc:spChg chg="add del mod">
          <ac:chgData name="Bo Tang" userId="332dbdf67b1791cd" providerId="LiveId" clId="{42649226-576E-4E75-87D3-8E814BF1D774}" dt="2023-10-31T04:43:22.119" v="20" actId="478"/>
          <ac:spMkLst>
            <pc:docMk/>
            <pc:sldMk cId="1066314704" sldId="260"/>
            <ac:spMk id="212" creationId="{A1F8BDC3-BF50-1496-FC4D-E3536D6F4D8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5" creationId="{95213A5C-3930-4CE5-3209-CC1BBA3E1E1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6" creationId="{2F47485B-107C-53E4-D554-5AFFD4DEBEE2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8" creationId="{D5BAE860-57CB-5FDA-33C8-088410FE922E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9" creationId="{7C44FE4F-0162-FC95-F699-607CA27427AF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1" creationId="{975C63A2-9101-A149-5F4D-CAEDF9F6ABD7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2" creationId="{DE32CE2D-5616-E131-8D57-36BA45AE6CE5}"/>
          </ac:spMkLst>
        </pc:spChg>
        <pc:grpChg chg="del mod topLvl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 topLvl">
          <ac:chgData name="Bo Tang" userId="332dbdf67b1791cd" providerId="LiveId" clId="{42649226-576E-4E75-87D3-8E814BF1D774}" dt="2023-10-31T04:45:10.125" v="47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 topLvl">
          <ac:chgData name="Bo Tang" userId="332dbdf67b1791cd" providerId="LiveId" clId="{42649226-576E-4E75-87D3-8E814BF1D774}" dt="2023-10-31T04:45:17.647" v="48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4" creationId="{1E3D47F6-066B-8A05-7C15-CA3EE1B8ECF3}"/>
          </ac:grpSpMkLst>
        </pc:grpChg>
        <pc:grpChg chg="add 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115" creationId="{16965E63-BF8D-7D2D-008B-DB0EB5D9DAA9}"/>
          </ac:grpSpMkLst>
        </pc:grpChg>
        <pc:grpChg chg="mod topLvl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5" creationId="{DF7B82CD-3EB5-28B9-1E3D-1E9B6E1D90A4}"/>
          </ac:grpSpMkLst>
        </pc:grpChg>
        <pc:grpChg chg="del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213" creationId="{AFD5BB33-4A7D-A4B8-47DF-10CD0D482756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3" creationId="{101AC8AA-14B0-96F2-8804-255865035FFE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4" creationId="{C60ED027-670C-4438-E6D5-E0A7B86A396D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5" creationId="{49A80A30-5292-4E2A-B602-08774A41E31F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6" creationId="{D92BA615-5915-C576-8EBA-9D7AAF2C39C7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3" creationId="{BD740165-BBC2-666F-91A6-4380A01E7248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4" creationId="{EB48478F-BF72-5FD3-ED65-CA577194E94A}"/>
          </ac:grpSpMkLst>
        </pc:grp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10" creationId="{A00A0B7F-0C3C-7BD2-5CF0-89B3AEE0E26A}"/>
          </ac:cxnSpMkLst>
        </pc:cxnChg>
        <pc:cxnChg chg="add del mod">
          <ac:chgData name="Bo Tang" userId="332dbdf67b1791cd" providerId="LiveId" clId="{42649226-576E-4E75-87D3-8E814BF1D774}" dt="2023-10-31T04:43:22.119" v="20" actId="478"/>
          <ac:cxnSpMkLst>
            <pc:docMk/>
            <pc:sldMk cId="1066314704" sldId="260"/>
            <ac:cxnSpMk id="211" creationId="{FC43EC6A-FE60-92E1-EF53-6C1AC6EB05C0}"/>
          </ac:cxnSpMkLst>
        </pc:cxnChg>
        <pc:cxnChg chg="add mod">
          <ac:chgData name="Bo Tang" userId="332dbdf67b1791cd" providerId="LiveId" clId="{42649226-576E-4E75-87D3-8E814BF1D774}" dt="2023-10-31T04:45:10.125" v="47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del mod">
          <ac:chgData name="Bo Tang" userId="332dbdf67b1791cd" providerId="LiveId" clId="{42649226-576E-4E75-87D3-8E814BF1D774}" dt="2023-10-31T04:44:23.098" v="38"/>
          <ac:cxnSpMkLst>
            <pc:docMk/>
            <pc:sldMk cId="1066314704" sldId="260"/>
            <ac:cxnSpMk id="217" creationId="{F8CF1287-DF76-60CB-734F-AD54C78E1EDC}"/>
          </ac:cxnSpMkLst>
        </pc:cxnChg>
        <pc:cxnChg chg="add mod">
          <ac:chgData name="Bo Tang" userId="332dbdf67b1791cd" providerId="LiveId" clId="{42649226-576E-4E75-87D3-8E814BF1D774}" dt="2023-10-31T04:45:54.413" v="52" actId="1038"/>
          <ac:cxnSpMkLst>
            <pc:docMk/>
            <pc:sldMk cId="1066314704" sldId="260"/>
            <ac:cxnSpMk id="220" creationId="{BDA9E21A-ADA2-54EE-D9F0-A39FD2847857}"/>
          </ac:cxnSpMkLst>
        </pc:cxnChg>
      </pc:sldChg>
    </pc:docChg>
  </pc:docChgLst>
  <pc:docChgLst>
    <pc:chgData name="Bo Tang" userId="332dbdf67b1791cd" providerId="LiveId" clId="{C8C11DB5-6429-47E2-9486-DE0D046F27B6}"/>
    <pc:docChg chg="undo redo custSel addSld delSld modSld">
      <pc:chgData name="Bo Tang" userId="332dbdf67b1791cd" providerId="LiveId" clId="{C8C11DB5-6429-47E2-9486-DE0D046F27B6}" dt="2023-12-11T20:26:46.340" v="1381" actId="164"/>
      <pc:docMkLst>
        <pc:docMk/>
      </pc:docMkLst>
      <pc:sldChg chg="addSp delSp modSp new mod">
        <pc:chgData name="Bo Tang" userId="332dbdf67b1791cd" providerId="LiveId" clId="{C8C11DB5-6429-47E2-9486-DE0D046F27B6}" dt="2023-12-11T20:15:58.766" v="1348" actId="207"/>
        <pc:sldMkLst>
          <pc:docMk/>
          <pc:sldMk cId="2420384765" sldId="262"/>
        </pc:sldMkLst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2" creationId="{72587087-E221-F037-2DAF-EC1D432830E4}"/>
          </ac:spMkLst>
        </pc:spChg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3" creationId="{45898B1B-38B3-B12D-7B75-861C117DD976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3" creationId="{9D9835FC-25B5-8B18-D7F4-8F3C422D58A6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4" creationId="{CA59CEE2-4334-2107-42D2-7F40930A273B}"/>
          </ac:spMkLst>
        </pc:spChg>
        <pc:spChg chg="del mod topLvl">
          <ac:chgData name="Bo Tang" userId="332dbdf67b1791cd" providerId="LiveId" clId="{C8C11DB5-6429-47E2-9486-DE0D046F27B6}" dt="2023-12-10T07:35:23.134" v="18" actId="478"/>
          <ac:spMkLst>
            <pc:docMk/>
            <pc:sldMk cId="2420384765" sldId="262"/>
            <ac:spMk id="5" creationId="{20FF07C8-314F-1DA4-60C9-1BBE0229AC2D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8" creationId="{9FF230CE-3CBD-98CE-C2EB-5C6F67383BDB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9" creationId="{C1F8FE61-40F4-0B17-0605-293313EDC612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2" creationId="{4A2FD117-4841-B7C8-3121-13E723EA01EF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2" creationId="{CD152420-8C6E-1C5F-BDF8-5085F3111F0A}"/>
          </ac:spMkLst>
        </pc:spChg>
        <pc:spChg chg="mod">
          <ac:chgData name="Bo Tang" userId="332dbdf67b1791cd" providerId="LiveId" clId="{C8C11DB5-6429-47E2-9486-DE0D046F27B6}" dt="2023-12-11T03:08:07.952" v="898" actId="1076"/>
          <ac:spMkLst>
            <pc:docMk/>
            <pc:sldMk cId="2420384765" sldId="262"/>
            <ac:spMk id="13" creationId="{6E2886C6-F758-F515-9602-626A41D0BD19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4" creationId="{7BCBD37D-EE30-510A-6015-B1AE33AF8F37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4" creationId="{89FF633C-32CE-5419-5359-8B521CB66A96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5" creationId="{266F0858-D5D5-91FD-FD1C-0B672DE91E0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6" creationId="{908AFA5B-15F7-3DA9-F85E-9EC41A4ECC3B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7" creationId="{78ED9E6D-3E9A-25FB-2B0C-5B1F07A93180}"/>
          </ac:spMkLst>
        </pc:spChg>
        <pc:spChg chg="del mod">
          <ac:chgData name="Bo Tang" userId="332dbdf67b1791cd" providerId="LiveId" clId="{C8C11DB5-6429-47E2-9486-DE0D046F27B6}" dt="2023-12-10T07:35:33.615" v="21" actId="478"/>
          <ac:spMkLst>
            <pc:docMk/>
            <pc:sldMk cId="2420384765" sldId="262"/>
            <ac:spMk id="17" creationId="{DC74A134-0591-C52C-4AD8-3A703CA014E7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8" creationId="{9717BE29-4F58-0202-40FD-87CC7FABF822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9" creationId="{415FDC88-4F6C-7D34-5516-05B4E4F4472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0" creationId="{DB62567C-C8D6-D2FC-E3DD-2048BE1D45C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3" creationId="{E4F56FFC-9744-F30A-F6AE-C3C46160888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4" creationId="{D1B33750-B298-AF04-8296-DEE8CD796C71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5" creationId="{F2729EC0-838A-3C02-2860-7092994C7331}"/>
          </ac:spMkLst>
        </pc:spChg>
        <pc:spChg chg="add mod">
          <ac:chgData name="Bo Tang" userId="332dbdf67b1791cd" providerId="LiveId" clId="{C8C11DB5-6429-47E2-9486-DE0D046F27B6}" dt="2023-12-11T03:15:23.030" v="939" actId="164"/>
          <ac:spMkLst>
            <pc:docMk/>
            <pc:sldMk cId="2420384765" sldId="262"/>
            <ac:spMk id="28" creationId="{C47BC1FE-3C61-2C1E-CA17-D35FF4ABD21D}"/>
          </ac:spMkLst>
        </pc:spChg>
        <pc:spChg chg="add mod">
          <ac:chgData name="Bo Tang" userId="332dbdf67b1791cd" providerId="LiveId" clId="{C8C11DB5-6429-47E2-9486-DE0D046F27B6}" dt="2023-12-11T03:15:23.030" v="939" actId="164"/>
          <ac:spMkLst>
            <pc:docMk/>
            <pc:sldMk cId="2420384765" sldId="262"/>
            <ac:spMk id="32" creationId="{4DEDF15E-44B5-4253-75FC-B6F2CD05CFB4}"/>
          </ac:spMkLst>
        </pc:spChg>
        <pc:spChg chg="del mod">
          <ac:chgData name="Bo Tang" userId="332dbdf67b1791cd" providerId="LiveId" clId="{C8C11DB5-6429-47E2-9486-DE0D046F27B6}" dt="2023-12-10T07:35:17.083" v="16" actId="478"/>
          <ac:spMkLst>
            <pc:docMk/>
            <pc:sldMk cId="2420384765" sldId="262"/>
            <ac:spMk id="36" creationId="{0995E40E-B402-15E1-C9E8-ACF7395635CB}"/>
          </ac:spMkLst>
        </pc:spChg>
        <pc:spChg chg="mod">
          <ac:chgData name="Bo Tang" userId="332dbdf67b1791cd" providerId="LiveId" clId="{C8C11DB5-6429-47E2-9486-DE0D046F27B6}" dt="2023-12-11T03:16:25.509" v="951" actId="1076"/>
          <ac:spMkLst>
            <pc:docMk/>
            <pc:sldMk cId="2420384765" sldId="262"/>
            <ac:spMk id="37" creationId="{0B9F7939-3D0A-2917-C7CB-3CF03BCCDBFD}"/>
          </ac:spMkLst>
        </pc:spChg>
        <pc:spChg chg="del mod">
          <ac:chgData name="Bo Tang" userId="332dbdf67b1791cd" providerId="LiveId" clId="{C8C11DB5-6429-47E2-9486-DE0D046F27B6}" dt="2023-12-10T07:37:10.202" v="43" actId="478"/>
          <ac:spMkLst>
            <pc:docMk/>
            <pc:sldMk cId="2420384765" sldId="262"/>
            <ac:spMk id="37" creationId="{D017E965-E101-24DD-F822-93665B9D2F30}"/>
          </ac:spMkLst>
        </pc:spChg>
        <pc:spChg chg="del mod">
          <ac:chgData name="Bo Tang" userId="332dbdf67b1791cd" providerId="LiveId" clId="{C8C11DB5-6429-47E2-9486-DE0D046F27B6}" dt="2023-12-10T07:35:20.591" v="17" actId="478"/>
          <ac:spMkLst>
            <pc:docMk/>
            <pc:sldMk cId="2420384765" sldId="262"/>
            <ac:spMk id="38" creationId="{F419CA97-60A0-EE8E-ABBC-B63D96A47607}"/>
          </ac:spMkLst>
        </pc:spChg>
        <pc:spChg chg="mod">
          <ac:chgData name="Bo Tang" userId="332dbdf67b1791cd" providerId="LiveId" clId="{C8C11DB5-6429-47E2-9486-DE0D046F27B6}" dt="2023-12-11T03:16:42.549" v="953" actId="1076"/>
          <ac:spMkLst>
            <pc:docMk/>
            <pc:sldMk cId="2420384765" sldId="262"/>
            <ac:spMk id="40" creationId="{EE69A539-DFBC-0A3C-6E79-DAF2C710D2D2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1" creationId="{9473B979-7F0B-247D-A50A-AA178DB6B11A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2" creationId="{D5ACADBF-FDB2-9083-5CE0-60C6C7CD0DA9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3" creationId="{7CEBF9D7-CB55-8BC8-C1A1-E6E218F72BCB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4" creationId="{E90BC458-3221-4B6A-B4BF-301DF1326AED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7" creationId="{0AF5520E-A3F5-FA05-A876-9F7C72FBA637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8" creationId="{C4E5264C-405D-2C53-BC3E-97D61B771108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1" creationId="{2FEBD1E5-F505-208B-1432-BA69D0314263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2" creationId="{FDC961F7-E753-94E7-C063-1EE1F2E218E7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3" creationId="{E9C5B069-8419-396D-B2FF-7FDAB7756FA3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6" creationId="{600F7943-0C69-CA60-0D41-296B42F756AF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7" creationId="{7AFF4191-FB86-11B3-5DF0-1C0A0CB418F4}"/>
          </ac:spMkLst>
        </pc:spChg>
        <pc:spChg chg="mod topLvl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61" creationId="{74A828DD-64DE-E07E-59AE-29E215067A68}"/>
          </ac:spMkLst>
        </pc:spChg>
        <pc:spChg chg="mod topLvl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63" creationId="{BB929AEB-FE76-B389-C32D-C9F92BECFD6C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4" creationId="{7319BDDD-F506-2BCE-E65D-B492A17258B2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5" creationId="{00D67314-29E8-571E-5A6B-36377CF7BECB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8" creationId="{3579BE1A-5361-25C9-566E-3BBFD6FB8696}"/>
          </ac:spMkLst>
        </pc:spChg>
        <pc:spChg chg="mod ord">
          <ac:chgData name="Bo Tang" userId="332dbdf67b1791cd" providerId="LiveId" clId="{C8C11DB5-6429-47E2-9486-DE0D046F27B6}" dt="2023-12-11T03:20:13.406" v="971" actId="166"/>
          <ac:spMkLst>
            <pc:docMk/>
            <pc:sldMk cId="2420384765" sldId="262"/>
            <ac:spMk id="69" creationId="{6A6D6CEE-CAC8-582D-C1DD-B9530897F452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2" creationId="{81D26031-9C7A-681B-42B3-885CB27FED06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3" creationId="{DDED0BF0-ED5B-C14C-345C-AEF63D3588B0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5" creationId="{A8C364C6-DDA9-5995-EE24-3778D2C35A64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8" creationId="{32E1E5A6-2475-73C7-7A6E-12FB71BE20D2}"/>
          </ac:spMkLst>
        </pc:spChg>
        <pc:spChg chg="add mo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79" creationId="{FD89355D-08C8-CF0B-BDE1-1408679D31D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0" creationId="{85C2F205-8A51-94AA-8DDE-67F7C3093BBD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1" creationId="{43E801F7-9288-1BA3-E297-8767438E9BA9}"/>
          </ac:spMkLst>
        </pc:spChg>
        <pc:spChg chg="add del mod">
          <ac:chgData name="Bo Tang" userId="332dbdf67b1791cd" providerId="LiveId" clId="{C8C11DB5-6429-47E2-9486-DE0D046F27B6}" dt="2023-12-10T07:49:29.866" v="176" actId="478"/>
          <ac:spMkLst>
            <pc:docMk/>
            <pc:sldMk cId="2420384765" sldId="262"/>
            <ac:spMk id="82" creationId="{287F9716-5B59-8612-48C5-77ADC826D75C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82" creationId="{B9159A38-682B-85CE-606D-E466495A740C}"/>
          </ac:spMkLst>
        </pc:spChg>
        <pc:spChg chg="add del">
          <ac:chgData name="Bo Tang" userId="332dbdf67b1791cd" providerId="LiveId" clId="{C8C11DB5-6429-47E2-9486-DE0D046F27B6}" dt="2023-12-10T07:49:26.682" v="171" actId="11529"/>
          <ac:spMkLst>
            <pc:docMk/>
            <pc:sldMk cId="2420384765" sldId="262"/>
            <ac:spMk id="83" creationId="{CC84B3F2-03E8-7ACB-06A6-72FF7445E3F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4" creationId="{E1C9D5B4-0654-02B5-AFEC-F74C2F1EEC0C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5" creationId="{EF21518B-D895-BDBB-F844-1DD1581F558D}"/>
          </ac:spMkLst>
        </pc:spChg>
        <pc:spChg chg="add mod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95" creationId="{3EC7E0E6-A81C-3377-67F3-1CD06111322F}"/>
          </ac:spMkLst>
        </pc:spChg>
        <pc:spChg chg="add mod">
          <ac:chgData name="Bo Tang" userId="332dbdf67b1791cd" providerId="LiveId" clId="{C8C11DB5-6429-47E2-9486-DE0D046F27B6}" dt="2023-12-11T03:34:50.756" v="1075" actId="164"/>
          <ac:spMkLst>
            <pc:docMk/>
            <pc:sldMk cId="2420384765" sldId="262"/>
            <ac:spMk id="98" creationId="{E076496F-E119-2B9A-B6C5-9BBBD9AAAA25}"/>
          </ac:spMkLst>
        </pc:spChg>
        <pc:spChg chg="add mod">
          <ac:chgData name="Bo Tang" userId="332dbdf67b1791cd" providerId="LiveId" clId="{C8C11DB5-6429-47E2-9486-DE0D046F27B6}" dt="2023-12-11T03:40:34.151" v="1134" actId="164"/>
          <ac:spMkLst>
            <pc:docMk/>
            <pc:sldMk cId="2420384765" sldId="262"/>
            <ac:spMk id="100" creationId="{EDF97CB4-DF31-C302-1BA7-DAB745CBD0A5}"/>
          </ac:spMkLst>
        </pc:spChg>
        <pc:spChg chg="add mod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101" creationId="{366994D8-00E7-D63E-D180-778A30BE10ED}"/>
          </ac:spMkLst>
        </pc:spChg>
        <pc:spChg chg="add mod">
          <ac:chgData name="Bo Tang" userId="332dbdf67b1791cd" providerId="LiveId" clId="{C8C11DB5-6429-47E2-9486-DE0D046F27B6}" dt="2023-12-11T19:17:22.503" v="1274" actId="207"/>
          <ac:spMkLst>
            <pc:docMk/>
            <pc:sldMk cId="2420384765" sldId="262"/>
            <ac:spMk id="102" creationId="{75BBFFA9-7F78-F0CC-6B26-089701FD8448}"/>
          </ac:spMkLst>
        </pc:spChg>
        <pc:spChg chg="add mod">
          <ac:chgData name="Bo Tang" userId="332dbdf67b1791cd" providerId="LiveId" clId="{C8C11DB5-6429-47E2-9486-DE0D046F27B6}" dt="2023-12-11T19:17:37.180" v="1279" actId="207"/>
          <ac:spMkLst>
            <pc:docMk/>
            <pc:sldMk cId="2420384765" sldId="262"/>
            <ac:spMk id="103" creationId="{E2A54235-71D9-A02D-E6FB-84492C12766D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18" creationId="{43FC5D60-153B-C2B0-0210-2068502CC504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19" creationId="{B11D3AD8-4452-FA4C-7C2E-91033ADAA9B7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20" creationId="{2A923A61-5A61-3AE3-6BC8-E8316D9CCC80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23" creationId="{42208EAB-FF58-66A1-6E06-68A1BD97C604}"/>
          </ac:spMkLst>
        </pc:spChg>
        <pc:spChg chg="mod">
          <ac:chgData name="Bo Tang" userId="332dbdf67b1791cd" providerId="LiveId" clId="{C8C11DB5-6429-47E2-9486-DE0D046F27B6}" dt="2023-12-11T20:14:50.807" v="1345" actId="14100"/>
          <ac:spMkLst>
            <pc:docMk/>
            <pc:sldMk cId="2420384765" sldId="262"/>
            <ac:spMk id="126" creationId="{08F6BF0B-1A91-9E82-9838-720C8B11EE84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29" creationId="{175F731C-5AFB-578E-DC5F-C0EFB0B5331A}"/>
          </ac:spMkLst>
        </pc:spChg>
        <pc:spChg chg="mod">
          <ac:chgData name="Bo Tang" userId="332dbdf67b1791cd" providerId="LiveId" clId="{C8C11DB5-6429-47E2-9486-DE0D046F27B6}" dt="2023-12-11T20:15:58.766" v="1348" actId="207"/>
          <ac:spMkLst>
            <pc:docMk/>
            <pc:sldMk cId="2420384765" sldId="262"/>
            <ac:spMk id="131" creationId="{65C8DDFA-FBB4-485C-56ED-E9CD84602E0B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32" creationId="{FE9FBC55-2BA6-DA0A-7615-FD6122049CC9}"/>
          </ac:spMkLst>
        </pc:spChg>
        <pc:grpChg chg="add mod">
          <ac:chgData name="Bo Tang" userId="332dbdf67b1791cd" providerId="LiveId" clId="{C8C11DB5-6429-47E2-9486-DE0D046F27B6}" dt="2023-12-11T03:15:23.030" v="939" actId="164"/>
          <ac:grpSpMkLst>
            <pc:docMk/>
            <pc:sldMk cId="2420384765" sldId="262"/>
            <ac:grpSpMk id="2" creationId="{9652ECBD-779C-A571-475E-5321879BBB3B}"/>
          </ac:grpSpMkLst>
        </pc:grpChg>
        <pc:grpChg chg="add del 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4" creationId="{DF5CAAB9-CF31-6956-F204-56CE1F5C556D}"/>
          </ac:grpSpMkLst>
        </pc:grpChg>
        <pc:grpChg chg="mod">
          <ac:chgData name="Bo Tang" userId="332dbdf67b1791cd" providerId="LiveId" clId="{C8C11DB5-6429-47E2-9486-DE0D046F27B6}" dt="2023-12-11T03:07:29.648" v="891" actId="20577"/>
          <ac:grpSpMkLst>
            <pc:docMk/>
            <pc:sldMk cId="2420384765" sldId="262"/>
            <ac:grpSpMk id="5" creationId="{AC1956B7-33F3-3BDD-9FC3-BF5892822D2C}"/>
          </ac:grpSpMkLst>
        </pc:grpChg>
        <pc:grpChg chg="mod ord topLvl">
          <ac:chgData name="Bo Tang" userId="332dbdf67b1791cd" providerId="LiveId" clId="{C8C11DB5-6429-47E2-9486-DE0D046F27B6}" dt="2023-12-10T08:01:48.120" v="469" actId="164"/>
          <ac:grpSpMkLst>
            <pc:docMk/>
            <pc:sldMk cId="2420384765" sldId="262"/>
            <ac:grpSpMk id="6" creationId="{638AA36F-489F-4C5B-246F-4892319375BF}"/>
          </ac:grpSpMkLst>
        </pc:grpChg>
        <pc:grpChg chg="del mod topLvl">
          <ac:chgData name="Bo Tang" userId="332dbdf67b1791cd" providerId="LiveId" clId="{C8C11DB5-6429-47E2-9486-DE0D046F27B6}" dt="2023-12-10T07:35:30.889" v="20" actId="478"/>
          <ac:grpSpMkLst>
            <pc:docMk/>
            <pc:sldMk cId="2420384765" sldId="262"/>
            <ac:grpSpMk id="7" creationId="{455DA40B-6DB4-6A38-16B2-41CB947D0300}"/>
          </ac:grpSpMkLst>
        </pc:grpChg>
        <pc:grpChg chg="del mod topLvl">
          <ac:chgData name="Bo Tang" userId="332dbdf67b1791cd" providerId="LiveId" clId="{C8C11DB5-6429-47E2-9486-DE0D046F27B6}" dt="2023-12-10T07:35:35.249" v="22" actId="478"/>
          <ac:grpSpMkLst>
            <pc:docMk/>
            <pc:sldMk cId="2420384765" sldId="262"/>
            <ac:grpSpMk id="8" creationId="{E4413349-0898-B067-D1CF-251EB1EA9DB7}"/>
          </ac:grpSpMkLst>
        </pc:grpChg>
        <pc:grpChg chg="del mod topLvl">
          <ac:chgData name="Bo Tang" userId="332dbdf67b1791cd" providerId="LiveId" clId="{C8C11DB5-6429-47E2-9486-DE0D046F27B6}" dt="2023-12-10T07:34:18.384" v="7" actId="478"/>
          <ac:grpSpMkLst>
            <pc:docMk/>
            <pc:sldMk cId="2420384765" sldId="262"/>
            <ac:grpSpMk id="9" creationId="{12ADFF51-ADA3-E1E5-5998-ED047B5B8A3A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1" creationId="{3B1B7BCF-AF44-081C-966E-2D1F039AD606}"/>
          </ac:grpSpMkLst>
        </pc:grpChg>
        <pc:grpChg chg="mod">
          <ac:chgData name="Bo Tang" userId="332dbdf67b1791cd" providerId="LiveId" clId="{C8C11DB5-6429-47E2-9486-DE0D046F27B6}" dt="2023-12-11T03:07:29.648" v="891" actId="20577"/>
          <ac:grpSpMkLst>
            <pc:docMk/>
            <pc:sldMk cId="2420384765" sldId="262"/>
            <ac:grpSpMk id="15" creationId="{187CB627-033F-5E39-DE70-B80094BCE155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8" creationId="{2B90DD3F-6629-4DCB-B9E4-3FD6A2F12C4B}"/>
          </ac:grpSpMkLst>
        </pc:grpChg>
        <pc:grpChg chg="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33" creationId="{F1E877A2-E27E-54EB-0BFA-90C4215D49C6}"/>
          </ac:grpSpMkLst>
        </pc:grpChg>
        <pc:grpChg chg="add mod">
          <ac:chgData name="Bo Tang" userId="332dbdf67b1791cd" providerId="LiveId" clId="{C8C11DB5-6429-47E2-9486-DE0D046F27B6}" dt="2023-12-11T03:34:50.756" v="1075" actId="164"/>
          <ac:grpSpMkLst>
            <pc:docMk/>
            <pc:sldMk cId="2420384765" sldId="262"/>
            <ac:grpSpMk id="34" creationId="{5D67ADA9-0159-4784-71EB-5F63E9476A4A}"/>
          </ac:grpSpMkLst>
        </pc:grpChg>
        <pc:grpChg chg="del mod">
          <ac:chgData name="Bo Tang" userId="332dbdf67b1791cd" providerId="LiveId" clId="{C8C11DB5-6429-47E2-9486-DE0D046F27B6}" dt="2023-12-10T07:37:10.202" v="43" actId="478"/>
          <ac:grpSpMkLst>
            <pc:docMk/>
            <pc:sldMk cId="2420384765" sldId="262"/>
            <ac:grpSpMk id="34" creationId="{FB8E305A-CF3C-D215-2A04-02DE658CEBB8}"/>
          </ac:grpSpMkLst>
        </pc:grpChg>
        <pc:grpChg chg="add mod">
          <ac:chgData name="Bo Tang" userId="332dbdf67b1791cd" providerId="LiveId" clId="{C8C11DB5-6429-47E2-9486-DE0D046F27B6}" dt="2023-12-11T03:40:34.151" v="1134" actId="164"/>
          <ac:grpSpMkLst>
            <pc:docMk/>
            <pc:sldMk cId="2420384765" sldId="262"/>
            <ac:grpSpMk id="35" creationId="{495F2495-E550-AC07-F818-D3DE10565FDA}"/>
          </ac:grpSpMkLst>
        </pc:grpChg>
        <pc:grpChg chg="del mod">
          <ac:chgData name="Bo Tang" userId="332dbdf67b1791cd" providerId="LiveId" clId="{C8C11DB5-6429-47E2-9486-DE0D046F27B6}" dt="2023-12-10T07:39:06.322" v="83" actId="478"/>
          <ac:grpSpMkLst>
            <pc:docMk/>
            <pc:sldMk cId="2420384765" sldId="262"/>
            <ac:grpSpMk id="35" creationId="{CF2C58F3-D78B-C88D-CDB2-2ABDF7C2274F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36" creationId="{CAFC3A87-8B5F-2EBD-886F-E17849C92401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45" creationId="{35D023BE-87D5-2410-B3B8-5C74A970BBEF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54" creationId="{417F29DA-0C0F-F5A1-CC9E-043A13CE8737}"/>
          </ac:grpSpMkLst>
        </pc:grpChg>
        <pc:grpChg chg="add del 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59" creationId="{96859793-7B5E-5278-6BF7-1F8F86608551}"/>
          </ac:grpSpMkLst>
        </pc:grpChg>
        <pc:grpChg chg="mod topLvl">
          <ac:chgData name="Bo Tang" userId="332dbdf67b1791cd" providerId="LiveId" clId="{C8C11DB5-6429-47E2-9486-DE0D046F27B6}" dt="2023-12-11T03:40:28.942" v="1133" actId="164"/>
          <ac:grpSpMkLst>
            <pc:docMk/>
            <pc:sldMk cId="2420384765" sldId="262"/>
            <ac:grpSpMk id="60" creationId="{8D5118AE-EB2B-012B-EACD-3C35E6F5CE48}"/>
          </ac:grpSpMkLst>
        </pc:grpChg>
        <pc:grpChg chg="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66" creationId="{2134C584-CF64-08E4-40BC-342C1C872F43}"/>
          </ac:grpSpMkLst>
        </pc:grpChg>
        <pc:grpChg chg="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76" creationId="{5186580A-4183-B00C-045C-4AC2048F1C97}"/>
          </ac:grpSpMkLst>
        </pc:grpChg>
        <pc:grpChg chg="add mod">
          <ac:chgData name="Bo Tang" userId="332dbdf67b1791cd" providerId="LiveId" clId="{C8C11DB5-6429-47E2-9486-DE0D046F27B6}" dt="2023-12-10T07:55:31.499" v="289" actId="164"/>
          <ac:grpSpMkLst>
            <pc:docMk/>
            <pc:sldMk cId="2420384765" sldId="262"/>
            <ac:grpSpMk id="86" creationId="{52512B36-D7CF-9148-44A0-0883B1240C99}"/>
          </ac:grpSpMkLst>
        </pc:grpChg>
        <pc:grpChg chg="add del 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87" creationId="{75A82F5F-1031-33D3-7662-8DD16B2681F1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99" creationId="{9458D409-505C-F527-559F-700763246B9D}"/>
          </ac:grpSpMkLst>
        </pc:grpChg>
        <pc:grpChg chg="add mod">
          <ac:chgData name="Bo Tang" userId="332dbdf67b1791cd" providerId="LiveId" clId="{C8C11DB5-6429-47E2-9486-DE0D046F27B6}" dt="2023-12-11T03:40:05.984" v="1132" actId="1076"/>
          <ac:grpSpMkLst>
            <pc:docMk/>
            <pc:sldMk cId="2420384765" sldId="262"/>
            <ac:grpSpMk id="104" creationId="{36A8305E-E7AB-E8E4-1F9F-2B64CBF0FCD0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5" creationId="{67BE3690-01F0-D97C-BCDE-EA5E49FDEF1C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6" creationId="{BD143A5C-8EB1-F2E8-9AE2-8965459FCC49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7" creationId="{03A5222E-AE21-3664-8A65-964EBA0CF5C3}"/>
          </ac:grpSpMkLst>
        </pc:grpChg>
        <pc:grpChg chg="mod">
          <ac:chgData name="Bo Tang" userId="332dbdf67b1791cd" providerId="LiveId" clId="{C8C11DB5-6429-47E2-9486-DE0D046F27B6}" dt="2023-12-11T19:16:58.160" v="1270" actId="403"/>
          <ac:grpSpMkLst>
            <pc:docMk/>
            <pc:sldMk cId="2420384765" sldId="262"/>
            <ac:grpSpMk id="138" creationId="{97B6821E-EE8E-959F-CED0-DC84A07DA194}"/>
          </ac:grpSpMkLst>
        </pc:grpChg>
        <pc:grpChg chg="mod">
          <ac:chgData name="Bo Tang" userId="332dbdf67b1791cd" providerId="LiveId" clId="{C8C11DB5-6429-47E2-9486-DE0D046F27B6}" dt="2023-12-11T19:16:58.160" v="1270" actId="403"/>
          <ac:grpSpMkLst>
            <pc:docMk/>
            <pc:sldMk cId="2420384765" sldId="262"/>
            <ac:grpSpMk id="164" creationId="{0009057E-A4B7-62EF-73AF-5D6B34057DDD}"/>
          </ac:grpSpMkLst>
        </pc:grpChg>
        <pc:cxnChg chg="mod">
          <ac:chgData name="Bo Tang" userId="332dbdf67b1791cd" providerId="LiveId" clId="{C8C11DB5-6429-47E2-9486-DE0D046F27B6}" dt="2023-12-11T03:07:29.648" v="891" actId="20577"/>
          <ac:cxnSpMkLst>
            <pc:docMk/>
            <pc:sldMk cId="2420384765" sldId="262"/>
            <ac:cxnSpMk id="7" creationId="{C19AC025-BCF0-88F4-FB36-C661EA2E150C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0" creationId="{63F80C1A-F3C3-5C8D-F6FC-24177B215531}"/>
          </ac:cxnSpMkLst>
        </pc:cxnChg>
        <pc:cxnChg chg="mod">
          <ac:chgData name="Bo Tang" userId="332dbdf67b1791cd" providerId="LiveId" clId="{C8C11DB5-6429-47E2-9486-DE0D046F27B6}" dt="2023-12-11T03:07:36.917" v="893" actId="14100"/>
          <ac:cxnSpMkLst>
            <pc:docMk/>
            <pc:sldMk cId="2420384765" sldId="262"/>
            <ac:cxnSpMk id="10" creationId="{A89F6733-446F-B466-5988-2470114DC7ED}"/>
          </ac:cxnSpMkLst>
        </pc:cxnChg>
        <pc:cxnChg chg="mod">
          <ac:chgData name="Bo Tang" userId="332dbdf67b1791cd" providerId="LiveId" clId="{C8C11DB5-6429-47E2-9486-DE0D046F27B6}" dt="2023-12-11T03:07:59.180" v="897" actId="14100"/>
          <ac:cxnSpMkLst>
            <pc:docMk/>
            <pc:sldMk cId="2420384765" sldId="262"/>
            <ac:cxnSpMk id="11" creationId="{8A775C75-D97C-176B-EB62-45D5F2226E4D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3" creationId="{876AE307-CD2A-7BC4-A113-88EF5047A4B7}"/>
          </ac:cxnSpMkLst>
        </pc:cxnChg>
        <pc:cxnChg chg="mod">
          <ac:chgData name="Bo Tang" userId="332dbdf67b1791cd" providerId="LiveId" clId="{C8C11DB5-6429-47E2-9486-DE0D046F27B6}" dt="2023-12-11T03:07:29.648" v="891" actId="20577"/>
          <ac:cxnSpMkLst>
            <pc:docMk/>
            <pc:sldMk cId="2420384765" sldId="262"/>
            <ac:cxnSpMk id="16" creationId="{13BDA03A-064C-E3F8-3E2E-7B3C831D27A7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1" creationId="{B07D7846-D1EA-6165-7254-9CCEF4F5219C}"/>
          </ac:cxnSpMkLst>
        </pc:cxnChg>
        <pc:cxnChg chg="del mod">
          <ac:chgData name="Bo Tang" userId="332dbdf67b1791cd" providerId="LiveId" clId="{C8C11DB5-6429-47E2-9486-DE0D046F27B6}" dt="2023-12-10T07:35:12.253" v="15" actId="478"/>
          <ac:cxnSpMkLst>
            <pc:docMk/>
            <pc:sldMk cId="2420384765" sldId="262"/>
            <ac:cxnSpMk id="22" creationId="{F2297890-5241-6D00-3FC0-91A65C4A24E4}"/>
          </ac:cxnSpMkLst>
        </pc:cxnChg>
        <pc:cxnChg chg="add del mod">
          <ac:chgData name="Bo Tang" userId="332dbdf67b1791cd" providerId="LiveId" clId="{C8C11DB5-6429-47E2-9486-DE0D046F27B6}" dt="2023-12-11T03:11:10.947" v="908"/>
          <ac:cxnSpMkLst>
            <pc:docMk/>
            <pc:sldMk cId="2420384765" sldId="262"/>
            <ac:cxnSpMk id="24" creationId="{8E3611FC-399A-1EE3-1338-0362937C00BC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6" creationId="{B40829EB-A7C8-AD3D-1248-6153C91ABE40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7" creationId="{DDC1640A-3A1C-F590-11C0-2898DCDE653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8" creationId="{05625ACA-51CD-1349-4302-A8772453B124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9" creationId="{82F184D4-583E-0ED5-CCBB-38A1C1E5C863}"/>
          </ac:cxnSpMkLst>
        </pc:cxnChg>
        <pc:cxnChg chg="add mod">
          <ac:chgData name="Bo Tang" userId="332dbdf67b1791cd" providerId="LiveId" clId="{C8C11DB5-6429-47E2-9486-DE0D046F27B6}" dt="2023-12-11T03:15:23.030" v="939" actId="164"/>
          <ac:cxnSpMkLst>
            <pc:docMk/>
            <pc:sldMk cId="2420384765" sldId="262"/>
            <ac:cxnSpMk id="29" creationId="{C25D0319-EAD6-B708-D76E-5660E1EEE96F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0" creationId="{E93D6CA2-EE22-D7F0-81CE-3DA1A329DE93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1" creationId="{D3E0CCBB-DAE8-2D61-9BC9-F7F85787CFC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2" creationId="{60212AE8-E0FE-5918-EF33-D65498FADDD8}"/>
          </ac:cxnSpMkLst>
        </pc:cxnChg>
        <pc:cxnChg chg="mod">
          <ac:chgData name="Bo Tang" userId="332dbdf67b1791cd" providerId="LiveId" clId="{C8C11DB5-6429-47E2-9486-DE0D046F27B6}" dt="2023-12-11T03:20:22.514" v="972" actId="14100"/>
          <ac:cxnSpMkLst>
            <pc:docMk/>
            <pc:sldMk cId="2420384765" sldId="262"/>
            <ac:cxnSpMk id="38" creationId="{32AF431F-3B91-B199-BCDF-95F32782AE30}"/>
          </ac:cxnSpMkLst>
        </pc:cxnChg>
        <pc:cxnChg chg="mod">
          <ac:chgData name="Bo Tang" userId="332dbdf67b1791cd" providerId="LiveId" clId="{C8C11DB5-6429-47E2-9486-DE0D046F27B6}" dt="2023-12-10T07:58:42.536" v="328" actId="165"/>
          <ac:cxnSpMkLst>
            <pc:docMk/>
            <pc:sldMk cId="2420384765" sldId="262"/>
            <ac:cxnSpMk id="39" creationId="{D44958E4-9C48-9F26-F548-9ACF2A0112AE}"/>
          </ac:cxnSpMkLst>
        </pc:cxnChg>
        <pc:cxnChg chg="del mod">
          <ac:chgData name="Bo Tang" userId="332dbdf67b1791cd" providerId="LiveId" clId="{C8C11DB5-6429-47E2-9486-DE0D046F27B6}" dt="2023-12-10T07:35:09.041" v="14" actId="478"/>
          <ac:cxnSpMkLst>
            <pc:docMk/>
            <pc:sldMk cId="2420384765" sldId="262"/>
            <ac:cxnSpMk id="40" creationId="{18190B92-53E1-CC93-F0D7-9AA0D5DC8BAE}"/>
          </ac:cxnSpMkLst>
        </pc:cxnChg>
        <pc:cxnChg chg="del mod">
          <ac:chgData name="Bo Tang" userId="332dbdf67b1791cd" providerId="LiveId" clId="{C8C11DB5-6429-47E2-9486-DE0D046F27B6}" dt="2023-12-10T07:39:06.322" v="83" actId="478"/>
          <ac:cxnSpMkLst>
            <pc:docMk/>
            <pc:sldMk cId="2420384765" sldId="262"/>
            <ac:cxnSpMk id="41" creationId="{2DAFEAE0-AE00-253C-ED0E-5F9A5FA0A96B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46" creationId="{B1E4B329-2BBC-817B-CAD6-549B5C05C3CC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49" creationId="{7DB54D15-9BA4-14FC-7A5A-B5F8D28D8CE2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50" creationId="{A24A0051-C236-6E63-6AF9-ABD7D12E0391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55" creationId="{5CD04A0B-01E3-ECDC-EECE-3626A9697C5C}"/>
          </ac:cxnSpMkLst>
        </pc:cxnChg>
        <pc:cxnChg chg="mod topLvl">
          <ac:chgData name="Bo Tang" userId="332dbdf67b1791cd" providerId="LiveId" clId="{C8C11DB5-6429-47E2-9486-DE0D046F27B6}" dt="2023-12-11T03:40:28.942" v="1133" actId="164"/>
          <ac:cxnSpMkLst>
            <pc:docMk/>
            <pc:sldMk cId="2420384765" sldId="262"/>
            <ac:cxnSpMk id="62" creationId="{35C49C07-152C-D17E-AC57-1DC22E0CC78E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67" creationId="{8042C5D2-F2DF-DE0C-538C-867CE618583D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0" creationId="{F37E04B9-62D5-7DA0-DE3F-A311EA14A5DC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1" creationId="{1E9D711C-C6F5-8C9B-E3AB-ABC1AA2E64FB}"/>
          </ac:cxnSpMkLst>
        </pc:cxnChg>
        <pc:cxnChg chg="add mod topLvl">
          <ac:chgData name="Bo Tang" userId="332dbdf67b1791cd" providerId="LiveId" clId="{C8C11DB5-6429-47E2-9486-DE0D046F27B6}" dt="2023-12-10T08:01:48.120" v="469" actId="164"/>
          <ac:cxnSpMkLst>
            <pc:docMk/>
            <pc:sldMk cId="2420384765" sldId="262"/>
            <ac:cxnSpMk id="74" creationId="{2586BFDC-E72C-52EF-E966-F80D73A59AAA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7" creationId="{87A2B897-31D0-6BD5-BB93-00281326F15F}"/>
          </ac:cxnSpMkLst>
        </pc:cxnChg>
        <pc:cxnChg chg="add mod">
          <ac:chgData name="Bo Tang" userId="332dbdf67b1791cd" providerId="LiveId" clId="{C8C11DB5-6429-47E2-9486-DE0D046F27B6}" dt="2023-12-11T03:40:28.942" v="1133" actId="164"/>
          <ac:cxnSpMkLst>
            <pc:docMk/>
            <pc:sldMk cId="2420384765" sldId="262"/>
            <ac:cxnSpMk id="86" creationId="{C885029B-8142-5B6A-AA8D-70928AE79C66}"/>
          </ac:cxnSpMkLst>
        </pc:cxnChg>
        <pc:cxnChg chg="add del mod">
          <ac:chgData name="Bo Tang" userId="332dbdf67b1791cd" providerId="LiveId" clId="{C8C11DB5-6429-47E2-9486-DE0D046F27B6}" dt="2023-12-11T19:17:27.235" v="1275" actId="208"/>
          <ac:cxnSpMkLst>
            <pc:docMk/>
            <pc:sldMk cId="2420384765" sldId="262"/>
            <ac:cxnSpMk id="88" creationId="{4309454A-C914-A1E2-63DB-19AE90811D30}"/>
          </ac:cxnSpMkLst>
        </pc:cxnChg>
        <pc:cxnChg chg="add del mod">
          <ac:chgData name="Bo Tang" userId="332dbdf67b1791cd" providerId="LiveId" clId="{C8C11DB5-6429-47E2-9486-DE0D046F27B6}" dt="2023-12-10T07:57:52.328" v="309"/>
          <ac:cxnSpMkLst>
            <pc:docMk/>
            <pc:sldMk cId="2420384765" sldId="262"/>
            <ac:cxnSpMk id="93" creationId="{2902673D-C5CD-3B81-AC33-7BA10D6ACB9C}"/>
          </ac:cxnSpMkLst>
        </pc:cxnChg>
        <pc:cxnChg chg="add mod">
          <ac:chgData name="Bo Tang" userId="332dbdf67b1791cd" providerId="LiveId" clId="{C8C11DB5-6429-47E2-9486-DE0D046F27B6}" dt="2023-12-11T19:17:29.810" v="1276" actId="208"/>
          <ac:cxnSpMkLst>
            <pc:docMk/>
            <pc:sldMk cId="2420384765" sldId="262"/>
            <ac:cxnSpMk id="97" creationId="{B997B058-126C-EFE3-7649-7F05B42CA210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21" creationId="{3C52BB37-92AB-88AC-CDE3-161A1AE97C4A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22" creationId="{CAF415C0-D087-2F8F-0480-A9D56E4CF48D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30" creationId="{1AA15CC9-623B-A986-59A7-5D7146F19B54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33" creationId="{7291F8C4-6F96-0F83-1EDD-D1D4C0FD2EDE}"/>
          </ac:cxnSpMkLst>
        </pc:cxnChg>
      </pc:sldChg>
      <pc:sldChg chg="add del">
        <pc:chgData name="Bo Tang" userId="332dbdf67b1791cd" providerId="LiveId" clId="{C8C11DB5-6429-47E2-9486-DE0D046F27B6}" dt="2023-12-10T07:32:41.457" v="1" actId="47"/>
        <pc:sldMkLst>
          <pc:docMk/>
          <pc:sldMk cId="3363576262" sldId="262"/>
        </pc:sldMkLst>
      </pc:sldChg>
      <pc:sldChg chg="addSp delSp modSp add mod">
        <pc:chgData name="Bo Tang" userId="332dbdf67b1791cd" providerId="LiveId" clId="{C8C11DB5-6429-47E2-9486-DE0D046F27B6}" dt="2023-12-11T20:26:46.340" v="1381" actId="164"/>
        <pc:sldMkLst>
          <pc:docMk/>
          <pc:sldMk cId="462539780" sldId="263"/>
        </pc:sldMkLst>
        <pc:spChg chg="add mod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3" creationId="{C4C808D5-818B-B19F-2318-489C70FE3A0A}"/>
          </ac:spMkLst>
        </pc:spChg>
        <pc:spChg chg="add del">
          <ac:chgData name="Bo Tang" userId="332dbdf67b1791cd" providerId="LiveId" clId="{C8C11DB5-6429-47E2-9486-DE0D046F27B6}" dt="2023-12-10T21:17:31.380" v="484" actId="22"/>
          <ac:spMkLst>
            <pc:docMk/>
            <pc:sldMk cId="462539780" sldId="263"/>
            <ac:spMk id="7" creationId="{A3F954E4-A1FD-FF6E-AB21-412FE86D0606}"/>
          </ac:spMkLst>
        </pc:spChg>
        <pc:spChg chg="del mod topLvl">
          <ac:chgData name="Bo Tang" userId="332dbdf67b1791cd" providerId="LiveId" clId="{C8C11DB5-6429-47E2-9486-DE0D046F27B6}" dt="2023-12-10T21:18:04.762" v="491" actId="478"/>
          <ac:spMkLst>
            <pc:docMk/>
            <pc:sldMk cId="462539780" sldId="263"/>
            <ac:spMk id="8" creationId="{B6C27AB2-6212-E0CC-B4B7-C5FD096145C4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9" creationId="{CC888CD9-45BA-E04C-806F-9BCC1B3B0DCD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10" creationId="{9D796FDC-B261-ECEF-6C77-1B5B2BC572A6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11" creationId="{82A3A2E9-5963-D9E4-EDEB-AEF66DD738CB}"/>
          </ac:spMkLst>
        </pc:spChg>
        <pc:spChg chg="del mod">
          <ac:chgData name="Bo Tang" userId="332dbdf67b1791cd" providerId="LiveId" clId="{C8C11DB5-6429-47E2-9486-DE0D046F27B6}" dt="2023-12-10T21:18:02.229" v="490" actId="478"/>
          <ac:spMkLst>
            <pc:docMk/>
            <pc:sldMk cId="462539780" sldId="263"/>
            <ac:spMk id="14" creationId="{39930F59-904A-0751-89E7-74FE9EBCA372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7" creationId="{E9839FD4-6734-0A60-5E4A-F27E6FDC62CB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8" creationId="{00EAA29C-841C-3393-91C5-B7FCEC31A04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20" creationId="{BAD96F4A-38F3-02EA-E8A2-2E5FA27B74C2}"/>
          </ac:spMkLst>
        </pc:spChg>
        <pc:spChg chg="add del mod">
          <ac:chgData name="Bo Tang" userId="332dbdf67b1791cd" providerId="LiveId" clId="{C8C11DB5-6429-47E2-9486-DE0D046F27B6}" dt="2023-12-10T21:20:02.910" v="548" actId="478"/>
          <ac:spMkLst>
            <pc:docMk/>
            <pc:sldMk cId="462539780" sldId="263"/>
            <ac:spMk id="26" creationId="{F06EE2F7-C9A8-71B5-5AE9-D0639D1C5DDC}"/>
          </ac:spMkLst>
        </pc:spChg>
        <pc:spChg chg="add del mod">
          <ac:chgData name="Bo Tang" userId="332dbdf67b1791cd" providerId="LiveId" clId="{C8C11DB5-6429-47E2-9486-DE0D046F27B6}" dt="2023-12-10T21:21:17.157" v="568" actId="478"/>
          <ac:spMkLst>
            <pc:docMk/>
            <pc:sldMk cId="462539780" sldId="263"/>
            <ac:spMk id="27" creationId="{C569BA4D-197E-0451-3F17-C2AB15C53625}"/>
          </ac:spMkLst>
        </pc:spChg>
        <pc:spChg chg="del mod topLvl">
          <ac:chgData name="Bo Tang" userId="332dbdf67b1791cd" providerId="LiveId" clId="{C8C11DB5-6429-47E2-9486-DE0D046F27B6}" dt="2023-12-10T21:20:41.480" v="556" actId="478"/>
          <ac:spMkLst>
            <pc:docMk/>
            <pc:sldMk cId="462539780" sldId="263"/>
            <ac:spMk id="30" creationId="{539833F9-A672-475B-F0F7-9481D82DFFBA}"/>
          </ac:spMkLst>
        </pc:spChg>
        <pc:spChg chg="add del mod">
          <ac:chgData name="Bo Tang" userId="332dbdf67b1791cd" providerId="LiveId" clId="{C8C11DB5-6429-47E2-9486-DE0D046F27B6}" dt="2023-12-10T21:20:01.772" v="542" actId="478"/>
          <ac:spMkLst>
            <pc:docMk/>
            <pc:sldMk cId="462539780" sldId="263"/>
            <ac:spMk id="31" creationId="{6BA08615-90C6-64ED-B62A-96E84C1C5AE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3" creationId="{02806D4A-E7ED-D59B-1E18-9712A05071A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5" creationId="{17E7934E-4005-D50D-9F05-E416D59AF6E6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37" creationId="{908630BE-924D-7BD3-26F7-A58BCA2057C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3" creationId="{803399D7-8CA4-D3DC-DA20-EC2D7B3FE12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6" creationId="{A361EDBC-071D-6E36-C199-3B902B46BA54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8" creationId="{DD028092-1820-155D-BB12-671A7150F8B9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51" creationId="{92D8E082-4DF6-20CB-0684-68A17512EF6A}"/>
          </ac:spMkLst>
        </pc:spChg>
        <pc:spChg chg="del mod">
          <ac:chgData name="Bo Tang" userId="332dbdf67b1791cd" providerId="LiveId" clId="{C8C11DB5-6429-47E2-9486-DE0D046F27B6}" dt="2023-12-10T21:55:26.343" v="753" actId="478"/>
          <ac:spMkLst>
            <pc:docMk/>
            <pc:sldMk cId="462539780" sldId="263"/>
            <ac:spMk id="53" creationId="{DA0AD749-B024-AF0B-7516-9C5876ED1528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4" creationId="{3DD84A98-2575-C606-ACC6-CE3F095BF29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5" creationId="{3F708137-18CC-F82F-C271-AB70EB23EB98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58" creationId="{DDCD95E6-1284-0DB8-56CA-E586557C9634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59" creationId="{3FF3D2F3-4110-AC61-7252-79D8B10473B7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0" creationId="{29CE0C42-9AB3-FEE8-6FF5-3C9B70BDBCF8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1" creationId="{5C053D47-388C-D349-45B2-4A825E9C945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64" creationId="{157FF4DC-3F2E-46B7-302A-973F48C250DF}"/>
          </ac:spMkLst>
        </pc:spChg>
        <pc:spChg chg="add del mod">
          <ac:chgData name="Bo Tang" userId="332dbdf67b1791cd" providerId="LiveId" clId="{C8C11DB5-6429-47E2-9486-DE0D046F27B6}" dt="2023-12-10T21:20:01.928" v="543" actId="478"/>
          <ac:spMkLst>
            <pc:docMk/>
            <pc:sldMk cId="462539780" sldId="263"/>
            <ac:spMk id="65" creationId="{AE7C4B31-FDA2-28A4-6327-6B2FCA6B533F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6" creationId="{D43F7778-7A72-6FD1-9CFD-E7C16DA34238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7" creationId="{BDFC1252-C91C-B26A-CA38-0B7EA4F4715D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0" creationId="{83DCD1F4-835A-F184-6F08-2171E93E26A9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1" creationId="{A6297DAE-4590-03B1-BF0F-EFBAE94C0FD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2" creationId="{F11C81FC-FB77-BE28-DF22-D9130D5BAEC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5" creationId="{FA178A7F-4BB1-5252-D03D-726D5A8610D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9" creationId="{0F08DBC3-D41D-F83C-FA20-D6256E983830}"/>
          </ac:spMkLst>
        </pc:spChg>
        <pc:spChg chg="del">
          <ac:chgData name="Bo Tang" userId="332dbdf67b1791cd" providerId="LiveId" clId="{C8C11DB5-6429-47E2-9486-DE0D046F27B6}" dt="2023-12-10T21:16:36.248" v="473" actId="478"/>
          <ac:spMkLst>
            <pc:docMk/>
            <pc:sldMk cId="462539780" sldId="263"/>
            <ac:spMk id="80" creationId="{D64DE523-2D0F-5C1C-7BA3-4F1BC2057DF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1" creationId="{CCCBDE62-6D59-398B-E41C-BFD9B03A444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2" creationId="{D4EC595B-749B-550F-7493-BC733CBF1974}"/>
          </ac:spMkLst>
        </pc:spChg>
        <pc:spChg chg="del">
          <ac:chgData name="Bo Tang" userId="332dbdf67b1791cd" providerId="LiveId" clId="{C8C11DB5-6429-47E2-9486-DE0D046F27B6}" dt="2023-12-10T21:16:31.393" v="472" actId="478"/>
          <ac:spMkLst>
            <pc:docMk/>
            <pc:sldMk cId="462539780" sldId="263"/>
            <ac:spMk id="83" creationId="{4F510DBD-F583-BF22-6139-BCA2356627A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89" creationId="{32341BBD-D54D-0902-ED23-475C8C6675E7}"/>
          </ac:spMkLst>
        </pc:spChg>
        <pc:spChg chg="del mod">
          <ac:chgData name="Bo Tang" userId="332dbdf67b1791cd" providerId="LiveId" clId="{C8C11DB5-6429-47E2-9486-DE0D046F27B6}" dt="2023-12-10T21:17:04.115" v="480" actId="478"/>
          <ac:spMkLst>
            <pc:docMk/>
            <pc:sldMk cId="462539780" sldId="263"/>
            <ac:spMk id="93" creationId="{15395B2F-EFC9-54C5-9BCB-F9FBB9FCC23A}"/>
          </ac:spMkLst>
        </pc:spChg>
        <pc:spChg chg="del mod topLvl">
          <ac:chgData name="Bo Tang" userId="332dbdf67b1791cd" providerId="LiveId" clId="{C8C11DB5-6429-47E2-9486-DE0D046F27B6}" dt="2023-12-10T21:17:06.776" v="481" actId="478"/>
          <ac:spMkLst>
            <pc:docMk/>
            <pc:sldMk cId="462539780" sldId="263"/>
            <ac:spMk id="94" creationId="{0B649374-CB0A-86B4-2711-2A24A597B076}"/>
          </ac:spMkLst>
        </pc:spChg>
        <pc:spChg chg="mod topLvl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95" creationId="{B7ECD2E1-47D8-07AA-55BD-4B4A7DA0753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6" creationId="{DEE561C3-BC1E-20FD-8B84-9952547AAE1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7" creationId="{886C2CFB-57C6-AF05-B099-DF9CA3CEDADF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8" creationId="{E6E36693-887A-A8F3-ECF1-705161902E5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09" creationId="{A88CE219-5C70-D650-EB36-81EBB013C248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0" creationId="{36BD47B1-F6F1-FD0E-6835-9A383A8B8C2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1" creationId="{A90C000E-771E-48E3-57DE-5A4DB1799373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5" creationId="{427FE2DB-B0EB-75E1-8736-E6141D616D46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6" creationId="{B9D24284-A0F8-B8D7-DF18-3FE288A19ABC}"/>
          </ac:spMkLst>
        </pc:spChg>
        <pc:spChg chg="add del mod">
          <ac:chgData name="Bo Tang" userId="332dbdf67b1791cd" providerId="LiveId" clId="{C8C11DB5-6429-47E2-9486-DE0D046F27B6}" dt="2023-12-10T21:20:02.399" v="546" actId="478"/>
          <ac:spMkLst>
            <pc:docMk/>
            <pc:sldMk cId="462539780" sldId="263"/>
            <ac:spMk id="120" creationId="{DD502EF4-3908-B4BB-E972-8E9843E58BEC}"/>
          </ac:spMkLst>
        </pc:spChg>
        <pc:spChg chg="del mod">
          <ac:chgData name="Bo Tang" userId="332dbdf67b1791cd" providerId="LiveId" clId="{C8C11DB5-6429-47E2-9486-DE0D046F27B6}" dt="2023-12-10T21:20:44.972" v="557" actId="478"/>
          <ac:spMkLst>
            <pc:docMk/>
            <pc:sldMk cId="462539780" sldId="263"/>
            <ac:spMk id="121" creationId="{1B2A75F7-4724-A1C7-F188-26C620B7729B}"/>
          </ac:spMkLst>
        </pc:spChg>
        <pc:spChg chg="del mod topLvl">
          <ac:chgData name="Bo Tang" userId="332dbdf67b1791cd" providerId="LiveId" clId="{C8C11DB5-6429-47E2-9486-DE0D046F27B6}" dt="2023-12-10T21:55:29.832" v="754" actId="478"/>
          <ac:spMkLst>
            <pc:docMk/>
            <pc:sldMk cId="462539780" sldId="263"/>
            <ac:spMk id="122" creationId="{D2CD4339-AF25-6439-F9FB-D1463E354E67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26" creationId="{54E0D6FF-E1DD-7010-BB23-31D2784DD9B2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27" creationId="{07B64B81-66BF-27E5-0C38-12A8935C53FC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29" creationId="{8373645E-2B22-CB4A-C43C-783A546D0A3C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32" creationId="{2899D6BC-8729-2ACE-37EA-911E342DEFE2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33" creationId="{FC4B2DFA-3780-79F3-C1BA-67DD9038231E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34" creationId="{76C96422-ECAB-EE92-8D63-ABF7F0E3F381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45" creationId="{1FD4D435-B2CE-B693-1116-7A8C84E408F0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46" creationId="{D32C6B37-0DBB-009A-576B-0E90C4B60E90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47" creationId="{F4C1311D-1CCE-12C1-B61D-4817CB174577}"/>
          </ac:spMkLst>
        </pc:spChg>
        <pc:spChg chg="add del mod">
          <ac:chgData name="Bo Tang" userId="332dbdf67b1791cd" providerId="LiveId" clId="{C8C11DB5-6429-47E2-9486-DE0D046F27B6}" dt="2023-12-10T21:27:26.431" v="640" actId="478"/>
          <ac:spMkLst>
            <pc:docMk/>
            <pc:sldMk cId="462539780" sldId="263"/>
            <ac:spMk id="151" creationId="{E96AE83B-3C34-7589-A46E-3588C73E2C8E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52" creationId="{D5A92554-50EF-2C6B-6370-BD9ADE613A20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53" creationId="{E8B7948C-FFAB-05CB-034E-6F14CB93C544}"/>
          </ac:spMkLst>
        </pc:spChg>
        <pc:spChg chg="add del">
          <ac:chgData name="Bo Tang" userId="332dbdf67b1791cd" providerId="LiveId" clId="{C8C11DB5-6429-47E2-9486-DE0D046F27B6}" dt="2023-12-10T21:22:10.048" v="576" actId="11529"/>
          <ac:spMkLst>
            <pc:docMk/>
            <pc:sldMk cId="462539780" sldId="263"/>
            <ac:spMk id="156" creationId="{28ECAECF-3640-4D3F-1356-B5914D29014C}"/>
          </ac:spMkLst>
        </pc:spChg>
        <pc:spChg chg="add mod or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157" creationId="{E0E8181B-91F3-9D2B-1EB5-FC7FA85F69CC}"/>
          </ac:spMkLst>
        </pc:spChg>
        <pc:spChg chg="add del mod">
          <ac:chgData name="Bo Tang" userId="332dbdf67b1791cd" providerId="LiveId" clId="{C8C11DB5-6429-47E2-9486-DE0D046F27B6}" dt="2023-12-10T21:26:41.934" v="631"/>
          <ac:spMkLst>
            <pc:docMk/>
            <pc:sldMk cId="462539780" sldId="263"/>
            <ac:spMk id="158" creationId="{43F2AA2C-C2D9-A751-4953-90F2F84AB44E}"/>
          </ac:spMkLst>
        </pc:spChg>
        <pc:spChg chg="add del mod">
          <ac:chgData name="Bo Tang" userId="332dbdf67b1791cd" providerId="LiveId" clId="{C8C11DB5-6429-47E2-9486-DE0D046F27B6}" dt="2023-12-10T21:26:38.697" v="622"/>
          <ac:spMkLst>
            <pc:docMk/>
            <pc:sldMk cId="462539780" sldId="263"/>
            <ac:spMk id="159" creationId="{4609D6EC-80FC-E437-27DC-8C1F61258CB1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0" creationId="{FF2E7E98-DAE4-8EDF-8E56-99DF197308B3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1" creationId="{83848072-DF84-9886-3546-B9EE156CB858}"/>
          </ac:spMkLst>
        </pc:spChg>
        <pc:spChg chg="add mod or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2" creationId="{1F4FF2A7-610A-A91B-4561-FD89C807F92F}"/>
          </ac:spMkLst>
        </pc:spChg>
        <pc:spChg chg="add mod topLvl">
          <ac:chgData name="Bo Tang" userId="332dbdf67b1791cd" providerId="LiveId" clId="{C8C11DB5-6429-47E2-9486-DE0D046F27B6}" dt="2023-12-11T20:26:40.911" v="1380" actId="164"/>
          <ac:spMkLst>
            <pc:docMk/>
            <pc:sldMk cId="462539780" sldId="263"/>
            <ac:spMk id="166" creationId="{6F312D3D-95F4-F0D6-7F4F-E3AED6CB5541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7" creationId="{5F61BEC9-BBCA-08C1-AFC5-205FF7BCFAFB}"/>
          </ac:spMkLst>
        </pc:spChg>
        <pc:spChg chg="add del mod">
          <ac:chgData name="Bo Tang" userId="332dbdf67b1791cd" providerId="LiveId" clId="{C8C11DB5-6429-47E2-9486-DE0D046F27B6}" dt="2023-12-10T21:59:13.608" v="794" actId="11529"/>
          <ac:spMkLst>
            <pc:docMk/>
            <pc:sldMk cId="462539780" sldId="263"/>
            <ac:spMk id="168" creationId="{FF88ECFF-D47C-0ECD-5458-617DA52D56D8}"/>
          </ac:spMkLst>
        </pc:spChg>
        <pc:spChg chg="add del">
          <ac:chgData name="Bo Tang" userId="332dbdf67b1791cd" providerId="LiveId" clId="{C8C11DB5-6429-47E2-9486-DE0D046F27B6}" dt="2023-12-10T21:59:24.899" v="796" actId="11529"/>
          <ac:spMkLst>
            <pc:docMk/>
            <pc:sldMk cId="462539780" sldId="263"/>
            <ac:spMk id="169" creationId="{7AD6679F-6423-4C19-B3FB-6FA85380C00C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0" creationId="{FA1CDFD6-D294-AF1E-AA4D-5FB1945C2171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1" creationId="{F3BE7784-5DF2-041E-E520-68D707F45494}"/>
          </ac:spMkLst>
        </pc:spChg>
        <pc:spChg chg="add del mod">
          <ac:chgData name="Bo Tang" userId="332dbdf67b1791cd" providerId="LiveId" clId="{C8C11DB5-6429-47E2-9486-DE0D046F27B6}" dt="2023-12-10T22:01:06.101" v="818" actId="478"/>
          <ac:spMkLst>
            <pc:docMk/>
            <pc:sldMk cId="462539780" sldId="263"/>
            <ac:spMk id="172" creationId="{A4EA7685-4B5B-3881-DB4B-23F1EE6CD31A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3" creationId="{87A9A2EF-F1A4-DEE6-AE5A-68FA4FA26B49}"/>
          </ac:spMkLst>
        </pc:spChg>
        <pc:spChg chg="add mod topLvl">
          <ac:chgData name="Bo Tang" userId="332dbdf67b1791cd" providerId="LiveId" clId="{C8C11DB5-6429-47E2-9486-DE0D046F27B6}" dt="2023-12-11T20:26:40.911" v="1380" actId="164"/>
          <ac:spMkLst>
            <pc:docMk/>
            <pc:sldMk cId="462539780" sldId="263"/>
            <ac:spMk id="174" creationId="{66BFFEF9-0270-D6FB-3FC5-3645842E3FFE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5" creationId="{20BDA6F3-17D4-B751-C268-4265F9329658}"/>
          </ac:spMkLst>
        </pc:spChg>
        <pc:grpChg chg="add mod">
          <ac:chgData name="Bo Tang" userId="332dbdf67b1791cd" providerId="LiveId" clId="{C8C11DB5-6429-47E2-9486-DE0D046F27B6}" dt="2023-12-11T20:26:46.340" v="1381" actId="164"/>
          <ac:grpSpMkLst>
            <pc:docMk/>
            <pc:sldMk cId="462539780" sldId="263"/>
            <ac:grpSpMk id="14" creationId="{6F95B3E2-44A3-5FC7-7A38-8FD7CE62B0EB}"/>
          </ac:grpSpMkLst>
        </pc:grpChg>
        <pc:grpChg chg="add mod">
          <ac:chgData name="Bo Tang" userId="332dbdf67b1791cd" providerId="LiveId" clId="{C8C11DB5-6429-47E2-9486-DE0D046F27B6}" dt="2023-12-11T20:26:46.340" v="1381" actId="164"/>
          <ac:grpSpMkLst>
            <pc:docMk/>
            <pc:sldMk cId="462539780" sldId="263"/>
            <ac:grpSpMk id="16" creationId="{01EB5227-C01E-12D9-D11D-AD3FC413D0A8}"/>
          </ac:grpSpMkLst>
        </pc:grpChg>
        <pc:grpChg chg="add mod">
          <ac:chgData name="Bo Tang" userId="332dbdf67b1791cd" providerId="LiveId" clId="{C8C11DB5-6429-47E2-9486-DE0D046F27B6}" dt="2023-12-11T20:26:46.340" v="1381" actId="164"/>
          <ac:grpSpMkLst>
            <pc:docMk/>
            <pc:sldMk cId="462539780" sldId="263"/>
            <ac:grpSpMk id="17" creationId="{15873DB0-B90D-C8E4-6703-D5DD729CAFA7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38" creationId="{E51D12E1-3D20-965A-4216-15719C570488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42" creationId="{6FA2BE27-7D22-D90A-9C90-DAAB99A716EA}"/>
          </ac:grpSpMkLst>
        </pc:grpChg>
        <pc:grpChg chg="add del mod">
          <ac:chgData name="Bo Tang" userId="332dbdf67b1791cd" providerId="LiveId" clId="{C8C11DB5-6429-47E2-9486-DE0D046F27B6}" dt="2023-12-10T21:18:36.888" v="502" actId="478"/>
          <ac:grpSpMkLst>
            <pc:docMk/>
            <pc:sldMk cId="462539780" sldId="263"/>
            <ac:grpSpMk id="44" creationId="{FCF1BE16-98B4-5374-568C-8C7FDA93CE20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49" creationId="{BFB707CF-382B-3A50-BB0C-4D5DBB4363D1}"/>
          </ac:grpSpMkLst>
        </pc:grpChg>
        <pc:grpChg chg="del mod topLvl">
          <ac:chgData name="Bo Tang" userId="332dbdf67b1791cd" providerId="LiveId" clId="{C8C11DB5-6429-47E2-9486-DE0D046F27B6}" dt="2023-12-10T21:17:00.566" v="479" actId="478"/>
          <ac:grpSpMkLst>
            <pc:docMk/>
            <pc:sldMk cId="462539780" sldId="263"/>
            <ac:grpSpMk id="50" creationId="{0B67E1FA-409D-26F4-0110-DB8E75AA8B0F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52" creationId="{C8692160-1219-38B3-6C4B-CAE3EA28E951}"/>
          </ac:grpSpMkLst>
        </pc:grpChg>
        <pc:grpChg chg="del mod topLvl">
          <ac:chgData name="Bo Tang" userId="332dbdf67b1791cd" providerId="LiveId" clId="{C8C11DB5-6429-47E2-9486-DE0D046F27B6}" dt="2023-12-10T21:16:55.952" v="478" actId="478"/>
          <ac:grpSpMkLst>
            <pc:docMk/>
            <pc:sldMk cId="462539780" sldId="263"/>
            <ac:grpSpMk id="56" creationId="{8BFCCB47-10E4-453C-0126-976644DB780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57" creationId="{B6D65AA1-A9A9-BAE4-8494-5D1DBBC65990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2" creationId="{4505692A-84BE-9DB4-0E0D-322D8A1C1102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3" creationId="{8A0CC048-EFDC-F676-CFDE-079D6014713A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8" creationId="{99CEB8CA-66CE-F994-028F-7D47B0630B69}"/>
          </ac:grpSpMkLst>
        </pc:grpChg>
        <pc:grpChg chg="mod topLvl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9" creationId="{0CE88D3B-4BBE-EF70-7786-BBAD678ED25D}"/>
          </ac:grpSpMkLst>
        </pc:grpChg>
        <pc:grpChg chg="mod topLvl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73" creationId="{673AA2EF-D42E-7C35-4B99-BC62B8A09B84}"/>
          </ac:grpSpMkLst>
        </pc:grpChg>
        <pc:grpChg chg="del mod topLvl">
          <ac:chgData name="Bo Tang" userId="332dbdf67b1791cd" providerId="LiveId" clId="{C8C11DB5-6429-47E2-9486-DE0D046F27B6}" dt="2023-12-10T21:20:41.480" v="556" actId="478"/>
          <ac:grpSpMkLst>
            <pc:docMk/>
            <pc:sldMk cId="462539780" sldId="263"/>
            <ac:grpSpMk id="74" creationId="{1D492E2A-9DC3-F59A-07D7-478ED5E68E66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6" creationId="{10B6D584-61A9-8D7B-F130-51704EA4AE5E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7" creationId="{1C477DAE-B3CA-AFCE-34E6-A5FA6E4781FF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8" creationId="{36D10C1E-A556-CA16-10DF-E8E4A83398CA}"/>
          </ac:grpSpMkLst>
        </pc:grpChg>
        <pc:grpChg chg="del">
          <ac:chgData name="Bo Tang" userId="332dbdf67b1791cd" providerId="LiveId" clId="{C8C11DB5-6429-47E2-9486-DE0D046F27B6}" dt="2023-12-10T21:16:36.248" v="473" actId="478"/>
          <ac:grpSpMkLst>
            <pc:docMk/>
            <pc:sldMk cId="462539780" sldId="263"/>
            <ac:grpSpMk id="84" creationId="{B1629AED-4633-15C6-26D6-DF29A5DEF979}"/>
          </ac:grpSpMkLst>
        </pc:grpChg>
        <pc:grpChg chg="del mod topLvl">
          <ac:chgData name="Bo Tang" userId="332dbdf67b1791cd" providerId="LiveId" clId="{C8C11DB5-6429-47E2-9486-DE0D046F27B6}" dt="2023-12-10T21:16:52.549" v="477" actId="478"/>
          <ac:grpSpMkLst>
            <pc:docMk/>
            <pc:sldMk cId="462539780" sldId="263"/>
            <ac:grpSpMk id="85" creationId="{6BE3F5DD-0D98-4705-D26A-F9B7EB5D2CB2}"/>
          </ac:grpSpMkLst>
        </pc:grpChg>
        <pc:grpChg chg="del mod topLvl">
          <ac:chgData name="Bo Tang" userId="332dbdf67b1791cd" providerId="LiveId" clId="{C8C11DB5-6429-47E2-9486-DE0D046F27B6}" dt="2023-12-10T21:18:04.762" v="491" actId="478"/>
          <ac:grpSpMkLst>
            <pc:docMk/>
            <pc:sldMk cId="462539780" sldId="263"/>
            <ac:grpSpMk id="86" creationId="{37DCEB36-C09C-953D-DC60-B25D1B15EF01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87" creationId="{591FD49E-72E9-C77F-3F39-34B2873584A1}"/>
          </ac:grpSpMkLst>
        </pc:grpChg>
        <pc:grpChg chg="del 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88" creationId="{9A3C1556-C404-F85D-A85F-9916C1314917}"/>
          </ac:grpSpMkLst>
        </pc:grpChg>
        <pc:grpChg chg="del mod topLvl">
          <ac:chgData name="Bo Tang" userId="332dbdf67b1791cd" providerId="LiveId" clId="{C8C11DB5-6429-47E2-9486-DE0D046F27B6}" dt="2023-12-10T21:17:06.776" v="481" actId="478"/>
          <ac:grpSpMkLst>
            <pc:docMk/>
            <pc:sldMk cId="462539780" sldId="263"/>
            <ac:grpSpMk id="92" creationId="{0FA52616-FD3D-33D0-AD87-1298E4A7A4DE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6" creationId="{F1543EB9-F0FA-CA7A-8A72-0021572B499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7" creationId="{1A509A2C-2D50-6902-FCAE-4283C54CB844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8" creationId="{39DD4AD5-A678-B750-8931-2A180D896961}"/>
          </ac:grpSpMkLst>
        </pc:grpChg>
        <pc:grpChg chg="add del mod ord">
          <ac:chgData name="Bo Tang" userId="332dbdf67b1791cd" providerId="LiveId" clId="{C8C11DB5-6429-47E2-9486-DE0D046F27B6}" dt="2023-12-10T21:21:36.930" v="570" actId="165"/>
          <ac:grpSpMkLst>
            <pc:docMk/>
            <pc:sldMk cId="462539780" sldId="263"/>
            <ac:grpSpMk id="117" creationId="{5DB480AC-66F6-38DB-965B-0C7863976F64}"/>
          </ac:grpSpMkLst>
        </pc:grpChg>
        <pc:grpChg chg="add mod topLvl">
          <ac:chgData name="Bo Tang" userId="332dbdf67b1791cd" providerId="LiveId" clId="{C8C11DB5-6429-47E2-9486-DE0D046F27B6}" dt="2023-12-11T20:26:10.150" v="1376" actId="164"/>
          <ac:grpSpMkLst>
            <pc:docMk/>
            <pc:sldMk cId="462539780" sldId="263"/>
            <ac:grpSpMk id="123" creationId="{B401B387-6107-485E-E6C7-D4EC7017DA34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24" creationId="{1576E5D2-7FD6-F018-9B4C-2F29CAD1A6D5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25" creationId="{28909B29-CEEC-291F-CC32-4BF15037B3B6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28" creationId="{A676CA97-5D91-9313-C4CC-04FA9507A3BB}"/>
          </ac:grpSpMkLst>
        </pc:grpChg>
        <pc:grpChg chg="add del mod">
          <ac:chgData name="Bo Tang" userId="332dbdf67b1791cd" providerId="LiveId" clId="{C8C11DB5-6429-47E2-9486-DE0D046F27B6}" dt="2023-12-10T21:27:26.431" v="640" actId="478"/>
          <ac:grpSpMkLst>
            <pc:docMk/>
            <pc:sldMk cId="462539780" sldId="263"/>
            <ac:grpSpMk id="142" creationId="{ACD97B6E-5943-21EB-302C-40FD433F8101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43" creationId="{85E3708B-55BA-3FA8-F07A-FD4567D04132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44" creationId="{0640A3EE-3A8A-4DD6-7EF3-EBDF0ECE26B6}"/>
          </ac:grpSpMkLst>
        </pc:grpChg>
        <pc:grpChg chg="add mod topLvl">
          <ac:chgData name="Bo Tang" userId="332dbdf67b1791cd" providerId="LiveId" clId="{C8C11DB5-6429-47E2-9486-DE0D046F27B6}" dt="2023-12-11T20:26:10.150" v="1376" actId="164"/>
          <ac:grpSpMkLst>
            <pc:docMk/>
            <pc:sldMk cId="462539780" sldId="263"/>
            <ac:grpSpMk id="155" creationId="{051AD975-782C-F112-5D2B-B8AD07E46760}"/>
          </ac:grpSpMkLst>
        </pc:grpChg>
        <pc:grpChg chg="add del mod topLvl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63" creationId="{61F6B83E-1DA5-14F0-9540-2F60F2C4BE03}"/>
          </ac:grpSpMkLst>
        </pc:grpChg>
        <pc:grpChg chg="add mod topLvl">
          <ac:chgData name="Bo Tang" userId="332dbdf67b1791cd" providerId="LiveId" clId="{C8C11DB5-6429-47E2-9486-DE0D046F27B6}" dt="2023-12-11T20:26:40.911" v="1380" actId="164"/>
          <ac:grpSpMkLst>
            <pc:docMk/>
            <pc:sldMk cId="462539780" sldId="263"/>
            <ac:grpSpMk id="164" creationId="{3F2C043B-A2BD-11F2-A197-97C64EB46EF5}"/>
          </ac:grpSpMkLst>
        </pc:grpChg>
        <pc:grpChg chg="add del mod topLvl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165" creationId="{7954E5DB-B94A-293F-97E1-12021E484208}"/>
          </ac:grpSpMkLst>
        </pc:grpChg>
        <pc:grpChg chg="add del mod">
          <ac:chgData name="Bo Tang" userId="332dbdf67b1791cd" providerId="LiveId" clId="{C8C11DB5-6429-47E2-9486-DE0D046F27B6}" dt="2023-12-11T20:24:20.369" v="1355" actId="165"/>
          <ac:grpSpMkLst>
            <pc:docMk/>
            <pc:sldMk cId="462539780" sldId="263"/>
            <ac:grpSpMk id="176" creationId="{E2E1FD5E-AC5D-4C0B-676F-C50D2CFBC3BE}"/>
          </ac:grpSpMkLst>
        </pc:grpChg>
        <pc:cxnChg chg="add mod ord">
          <ac:chgData name="Bo Tang" userId="332dbdf67b1791cd" providerId="LiveId" clId="{C8C11DB5-6429-47E2-9486-DE0D046F27B6}" dt="2023-12-11T20:26:10.150" v="1376" actId="164"/>
          <ac:cxnSpMkLst>
            <pc:docMk/>
            <pc:sldMk cId="462539780" sldId="263"/>
            <ac:cxnSpMk id="2" creationId="{B1C7E580-247D-7202-D932-4511149BB0AD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" creationId="{5B94A90B-96CE-FEA1-9506-9331984109CE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" creationId="{91141B6C-D4B9-DA40-4335-3ABEDC1960D1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5" creationId="{D2E5564A-5F4D-68CA-2A8A-A60D761575D7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6" creationId="{F8C17D19-297C-FB6D-08F0-DF9C27112138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13" creationId="{F095E34D-F785-2275-34B1-302DF279041B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15" creationId="{8DFEA0E4-22C5-3B54-15ED-980CDE496A3E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19" creationId="{82705FA2-2FA0-7BD8-5213-8C17BCC67F04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1" creationId="{0FAD09D0-F508-A4D1-CE64-FDB7FCF5EEBC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2" creationId="{0E0FB33B-718F-0A4F-0728-1E289C530571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3" creationId="{1DB9FC0B-8B0B-BB9D-D5E2-6699DC736D89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4" creationId="{9E2C2649-F733-3F3C-A278-C521EA30DA48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5" creationId="{962009D0-9CCB-B3AC-7C03-808306857E27}"/>
          </ac:cxnSpMkLst>
        </pc:cxnChg>
        <pc:cxnChg chg="add del mod">
          <ac:chgData name="Bo Tang" userId="332dbdf67b1791cd" providerId="LiveId" clId="{C8C11DB5-6429-47E2-9486-DE0D046F27B6}" dt="2023-12-10T21:20:01.629" v="541" actId="478"/>
          <ac:cxnSpMkLst>
            <pc:docMk/>
            <pc:sldMk cId="462539780" sldId="263"/>
            <ac:cxnSpMk id="28" creationId="{1DA3EDA7-ECAE-7BFF-34CF-74D95EB3367C}"/>
          </ac:cxnSpMkLst>
        </pc:cxnChg>
        <pc:cxnChg chg="mod topLvl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29" creationId="{21F31D10-4F51-F5D9-8876-0D86BDD14FD3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32" creationId="{2EDB4F53-A707-C128-A7D1-73728B7F703D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4" creationId="{410D1CC4-8238-1E02-0991-524FAF02BBE6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36" creationId="{D262D405-CDC9-9797-AB61-F09DB90B856B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39" creationId="{4CCCADA3-1149-108A-9E88-1A47D8A534A0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40" creationId="{C0EE93CC-1731-9631-2933-F1E5D3CED370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1" creationId="{B15B55B6-2969-647C-70FB-51A8F276CAB5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5" creationId="{7DDD7B5C-C43A-8B44-9696-BC7B05F8AEF2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7" creationId="{FCC9BE40-98E3-CF3A-53D7-E0D03B9130E3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0" creationId="{CE3081DF-0CC8-B67E-DC01-06499DCF2BE2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1" creationId="{738C6255-4F5B-26E8-14ED-CFC89C859C51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9" creationId="{A50ED831-A0EC-4EA5-8AD1-7B8104CF357C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0" creationId="{82DD6BE5-115B-9CA1-3D3C-EFFAB9C36CC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1" creationId="{AA07ACA2-B7EF-6945-7F7D-85C3482587CF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2" creationId="{30BFA7DB-A77B-F534-6A33-DD5789C96035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3" creationId="{E5E8B60D-0592-D483-9CAF-D1191D76BF4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4" creationId="{F604DD16-4F78-8C98-63A9-763AAC4B3179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5" creationId="{13321A1C-A02A-AEB3-6881-24B84976E56B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2" creationId="{72F7FE6E-F4B6-13D0-D993-4F7EE9E3475D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3" creationId="{309B81C1-ED45-E132-5939-7728864A355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4" creationId="{EABD9755-D776-50F1-3CE3-60F3BEA01471}"/>
          </ac:cxnSpMkLst>
        </pc:cxnChg>
        <pc:cxnChg chg="add del mod">
          <ac:chgData name="Bo Tang" userId="332dbdf67b1791cd" providerId="LiveId" clId="{C8C11DB5-6429-47E2-9486-DE0D046F27B6}" dt="2023-12-10T21:20:02.224" v="545" actId="478"/>
          <ac:cxnSpMkLst>
            <pc:docMk/>
            <pc:sldMk cId="462539780" sldId="263"/>
            <ac:cxnSpMk id="118" creationId="{9758D7A0-6F9F-7488-743C-88D6550580F3}"/>
          </ac:cxnSpMkLst>
        </pc:cxnChg>
        <pc:cxnChg chg="mod topLvl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19" creationId="{06F10DF3-7FAC-D25B-6F8F-39DDEE958457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0" creationId="{0163B34A-8B0A-2FB4-4608-5DAC6FAD3ABF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1" creationId="{844A1B9D-FEDF-4C19-40D2-167DF64EC528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5" creationId="{260E0411-348E-C2B9-54A2-F72343642E56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6" creationId="{DC35DA2B-687A-11BF-171D-80E342555422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7" creationId="{785FC031-B60E-8B20-DE33-37B78B6F5C27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8" creationId="{CFFCB6A2-E839-C9E2-28A7-F0B1B460A41C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9" creationId="{58A6FA3A-5DAB-80AC-90DD-E3E8B2E20F35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0" creationId="{011B0666-39C1-9D9E-1311-403201051ECC}"/>
          </ac:cxnSpMkLst>
        </pc:cxnChg>
        <pc:cxnChg chg="add del 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1" creationId="{264FBC8E-F9C5-6E00-3C69-B35B2AB4DDCB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8" creationId="{69C74082-C9A0-15D0-F44F-0C093083F7EE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9" creationId="{622A26DD-6F76-3365-859D-0692B2132204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50" creationId="{973D57B5-71C1-13CF-AAE6-DFC87EFC1A05}"/>
          </ac:cxnSpMkLst>
        </pc:cxnChg>
      </pc:sldChg>
      <pc:sldChg chg="addSp delSp modSp mod">
        <pc:chgData name="Bo Tang" userId="332dbdf67b1791cd" providerId="LiveId" clId="{C8C11DB5-6429-47E2-9486-DE0D046F27B6}" dt="2023-12-11T20:15:03.198" v="1347" actId="113"/>
        <pc:sldMkLst>
          <pc:docMk/>
          <pc:sldMk cId="1596987806" sldId="264"/>
        </pc:sldMkLst>
        <pc:spChg chg="add del mod ord">
          <ac:chgData name="Bo Tang" userId="332dbdf67b1791cd" providerId="LiveId" clId="{C8C11DB5-6429-47E2-9486-DE0D046F27B6}" dt="2023-12-11T19:04:24.247" v="1247" actId="478"/>
          <ac:spMkLst>
            <pc:docMk/>
            <pc:sldMk cId="1596987806" sldId="264"/>
            <ac:spMk id="2" creationId="{1FE46308-4B01-556B-D983-F4B286F38160}"/>
          </ac:spMkLst>
        </pc:spChg>
        <pc:spChg chg="add del mod">
          <ac:chgData name="Bo Tang" userId="332dbdf67b1791cd" providerId="LiveId" clId="{C8C11DB5-6429-47E2-9486-DE0D046F27B6}" dt="2023-12-11T20:07:03.700" v="1318" actId="478"/>
          <ac:spMkLst>
            <pc:docMk/>
            <pc:sldMk cId="1596987806" sldId="264"/>
            <ac:spMk id="2" creationId="{C6B6BB22-AA31-2AEF-3D7C-52F5E9B98D20}"/>
          </ac:spMkLst>
        </pc:spChg>
        <pc:spChg chg="add del mod">
          <ac:chgData name="Bo Tang" userId="332dbdf67b1791cd" providerId="LiveId" clId="{C8C11DB5-6429-47E2-9486-DE0D046F27B6}" dt="2023-12-11T20:07:07.169" v="1319" actId="478"/>
          <ac:spMkLst>
            <pc:docMk/>
            <pc:sldMk cId="1596987806" sldId="264"/>
            <ac:spMk id="3" creationId="{AA683AAD-141C-31AB-BF66-6E83AEFBC618}"/>
          </ac:spMkLst>
        </pc:spChg>
        <pc:spChg chg="add del mod">
          <ac:chgData name="Bo Tang" userId="332dbdf67b1791cd" providerId="LiveId" clId="{C8C11DB5-6429-47E2-9486-DE0D046F27B6}" dt="2023-12-11T20:07:01.387" v="1317" actId="478"/>
          <ac:spMkLst>
            <pc:docMk/>
            <pc:sldMk cId="1596987806" sldId="264"/>
            <ac:spMk id="4" creationId="{BA946441-EBA8-6FEC-936E-5380AC307A23}"/>
          </ac:spMkLst>
        </pc:spChg>
        <pc:spChg chg="add del mod">
          <ac:chgData name="Bo Tang" userId="332dbdf67b1791cd" providerId="LiveId" clId="{C8C11DB5-6429-47E2-9486-DE0D046F27B6}" dt="2023-12-11T20:06:57.401" v="1316" actId="478"/>
          <ac:spMkLst>
            <pc:docMk/>
            <pc:sldMk cId="1596987806" sldId="264"/>
            <ac:spMk id="5" creationId="{6F7D4354-B29E-2EE4-63EA-A04C76146978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1" creationId="{560B4782-63EA-9800-7D13-A3EF35ADAC75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3" creationId="{597D122D-8DC7-C9E4-CB2E-8533CC7B2B12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5" creationId="{9F6BB63B-A4A4-CAA9-29D5-73FD24A17D3D}"/>
          </ac:spMkLst>
        </pc:spChg>
        <pc:spChg chg="mod">
          <ac:chgData name="Bo Tang" userId="332dbdf67b1791cd" providerId="LiveId" clId="{C8C11DB5-6429-47E2-9486-DE0D046F27B6}" dt="2023-12-11T19:09:34.963" v="1257" actId="1076"/>
          <ac:spMkLst>
            <pc:docMk/>
            <pc:sldMk cId="1596987806" sldId="264"/>
            <ac:spMk id="16" creationId="{CBBCA185-D333-B803-35DD-65D533487DC1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9" creationId="{313D33C6-C56B-6E99-BD2E-3C7F10A44F7D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0" creationId="{CFA99B5F-1F85-E526-574B-4E32EF2EDC43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1" creationId="{843152F6-EBE1-3830-3E1B-631B05E0C99C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2" creationId="{25E33E35-5D66-932B-33B8-ECF84E6D7D51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3" creationId="{AF28B900-36B7-BB3D-7780-4DB71E59B636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4" creationId="{4A0B17C6-2221-7640-2583-5DCAEBF8C410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7" creationId="{2F85771D-DAD1-B6A9-63A8-7EA5D8614B2F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8" creationId="{93F2E59A-A0F6-E389-0065-2F61BF1DA018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30" creationId="{26D25284-A916-67E6-CA08-7EF14F444388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31" creationId="{0E6E8D44-EA99-4E62-3ED7-C5C3A37BBDB4}"/>
          </ac:spMkLst>
        </pc:spChg>
        <pc:spChg chg="mod">
          <ac:chgData name="Bo Tang" userId="332dbdf67b1791cd" providerId="LiveId" clId="{C8C11DB5-6429-47E2-9486-DE0D046F27B6}" dt="2023-12-11T19:09:27.666" v="1255" actId="1076"/>
          <ac:spMkLst>
            <pc:docMk/>
            <pc:sldMk cId="1596987806" sldId="264"/>
            <ac:spMk id="36" creationId="{F8946AB3-CACD-4DD3-A770-A2F809F0F9CD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38" creationId="{DDAC89A2-9BCF-DCCE-F2BE-1737B1F6912F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0" creationId="{C107F41C-40BB-A020-1BD6-F452F7AB8D6C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1" creationId="{FF2D40A6-7992-851F-C1BE-C04BF25885D6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4" creationId="{41B4B14E-308D-F38E-C908-26783CFC03F3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5" creationId="{F2921DB6-F9BC-356B-CD17-A5042E1118A4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6" creationId="{06E686C7-A329-BC4C-A1AB-394AE3252D86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7" creationId="{8632DDC2-E91E-882B-1223-94B1BD2DC238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8" creationId="{F2F5C33D-4318-2184-B411-E80E75E8CD76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1" creationId="{5A9A50A4-261C-8226-453D-D286F48BE0B5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2" creationId="{06EC9AFA-7CC9-4F49-FD83-9ED7D65DE850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4" creationId="{BE7B7011-1B09-DB05-8377-762FE01AF68E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5" creationId="{007D3E25-C54E-A311-BC86-3052A62D2870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0" creationId="{E3BB5D4B-6AA3-953A-61CA-800D1C16E33E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2" creationId="{BF24EB13-6BA1-2449-4382-56A8C9955F81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4" creationId="{60C80A32-A6DC-1EE0-43B0-A77285F603CE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5" creationId="{E4473521-EA69-40E0-7466-5941B2FA09E7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8" creationId="{4F22275B-C056-EF0A-1626-FD60D6C7F087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9" creationId="{482A9139-08F9-AF55-74A2-386BE12A9F50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0" creationId="{AE25C460-2986-E50A-2E91-19237A0EF959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1" creationId="{A7AC9137-C826-665F-63F7-914AB162AD9E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2" creationId="{9AA5D327-42CA-CB5F-93AD-D875015CCF28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5" creationId="{9FCE5C8F-DC71-EEFE-754D-2E26E1937C62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6" creationId="{64D6C5B6-4B5E-89FD-5DA7-F8AEC58FCAAF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8" creationId="{A59F1D14-8B9E-DD26-0CAE-5E64A611A88D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9" creationId="{E0E505A5-3838-3625-5884-1FE8AE7D19BC}"/>
          </ac:spMkLst>
        </pc:spChg>
        <pc:spChg chg="add del mod">
          <ac:chgData name="Bo Tang" userId="332dbdf67b1791cd" providerId="LiveId" clId="{C8C11DB5-6429-47E2-9486-DE0D046F27B6}" dt="2023-12-11T19:10:00.695" v="1264" actId="478"/>
          <ac:spMkLst>
            <pc:docMk/>
            <pc:sldMk cId="1596987806" sldId="264"/>
            <ac:spMk id="81" creationId="{5A48E83A-E6D2-8FFF-A16A-D4BD19DA9D0B}"/>
          </ac:spMkLst>
        </pc:spChg>
        <pc:spChg chg="add del mod">
          <ac:chgData name="Bo Tang" userId="332dbdf67b1791cd" providerId="LiveId" clId="{C8C11DB5-6429-47E2-9486-DE0D046F27B6}" dt="2023-12-11T19:09:59.660" v="1263" actId="478"/>
          <ac:spMkLst>
            <pc:docMk/>
            <pc:sldMk cId="1596987806" sldId="264"/>
            <ac:spMk id="82" creationId="{E284E61C-C7CC-6A84-8771-C70E235E2B3B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1" creationId="{F9BDA744-116B-5B87-29CC-BF180485F8B7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3" creationId="{54C8E2DC-A311-953D-BE5E-0C13EB536F0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5" creationId="{7D9B5DA2-F2FD-B447-01F4-01F0DB80B9D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6" creationId="{0C9866FF-EEDA-E265-50F7-5FD55EC904B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9" creationId="{650261F7-5DB0-EC84-1D18-DCC52070ABBA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0" creationId="{C958955C-914D-571B-D4EB-EA639B60D12E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1" creationId="{F11B5B9A-69D9-0BD8-0682-EF562050249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2" creationId="{4A01FB17-2EB0-67D0-927E-B7308C220E82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3" creationId="{DDACCF1D-A26B-6D83-637C-A77BF630FCC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4" creationId="{65E090BF-9999-C8F5-1A89-84A981F1363E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7" creationId="{0A9E6711-0663-DC54-C4BA-D7D0F781A826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8" creationId="{2B512640-0E86-2AD1-3659-5726B352CCA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0" creationId="{79AC9C30-76A1-383E-1BBD-F1DE568BA141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1" creationId="{70FF882A-7E37-8D2D-DDC1-5D98B86E5925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6" creationId="{4C04064F-68EB-E10E-DDAA-91D7F9881C2F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8" creationId="{22536307-2161-EBDF-D317-156FE1DF993D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0" creationId="{3D17D226-DB4A-0DF7-BD70-C91F9EC679A9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1" creationId="{46682BEA-9ACB-E211-1219-FC4F5DC3FAC5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4" creationId="{444F07FA-65A1-DF91-7DA0-6F6FFDE714AF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5" creationId="{E1CECF82-453A-BBD0-0291-114DBCA63A0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6" creationId="{2204ACB7-CC2F-7602-737E-5B8DE2B37B85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7" creationId="{F2809D67-4DA6-CB79-EE29-68B32E07DC01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8" creationId="{B2EF115B-28DC-295D-A42B-6440B71757B9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1" creationId="{CEEFCA9D-DA51-E0F7-89EB-1A6269FEA954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2" creationId="{F6479A25-C80F-D74E-B2D4-8D77B8CDC944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4" creationId="{4A39CA9F-3A53-6FEE-B88D-04F5F9724D1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5" creationId="{F266F8A7-00A1-1F70-A730-D2886433E59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0" creationId="{3207D5A7-C05D-D1DF-E990-EA5D8DD2FBD8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2" creationId="{F660B4C6-6B21-36D4-0361-0E3411E445A6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4" creationId="{CBD06720-593A-C9E4-B227-54AAA8A0325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5" creationId="{C299C409-DE23-A697-3AAF-42C4CE8E800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8" creationId="{6634C37B-3C70-529B-1BD4-D169E71AE18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9" creationId="{254097BD-79F2-79AE-F4D2-6630E429F14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0" creationId="{42AB95ED-63C1-4319-04AC-E41CA6225942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1" creationId="{23A3B4ED-43CD-B41E-297B-ABB57B76D8A2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2" creationId="{35E4E806-E3DA-C2E1-609B-1DCD6E441C9F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5" creationId="{5ED2A2F0-43D6-41CB-25CE-B35DFE39139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6" creationId="{4D1C91BB-BE94-BA1D-8206-1B19F4B1609B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8" creationId="{85BFC7A4-98F6-7104-4DC2-0F1880375C4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9" creationId="{93DF581B-38CC-36F2-A244-CA0D0CDEAA63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68" creationId="{E5C25CE8-38CE-56B5-2ACC-EC4B94480E7C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0" creationId="{A0CDE966-9C10-12F3-A01B-B10E37A5DFB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2" creationId="{94A7417E-3A00-F8B7-61DD-74334075E09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3" creationId="{0A6337AA-D669-6D0B-5F49-0D68092FE61F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6" creationId="{5A18D93E-32D8-FCD0-DAE0-88DEC00D46B5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7" creationId="{84BFF6EF-5477-0A5A-2F37-8C366661613F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8" creationId="{8A91CCD6-99A3-7CBF-9C47-6C6A775D6806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9" creationId="{BC86A94C-13FF-6AF7-13F8-99F0678A0B2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0" creationId="{60EF2D66-BFD7-ED4A-FD03-CE154B98F76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1" creationId="{461D9C0A-79D5-276D-760E-C077EC006CCE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4" creationId="{5116124B-566B-378C-504D-6E1D5B7AE089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5" creationId="{76A1137A-7A91-E4C5-3EC7-E21EE4A1A60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7" creationId="{3E9A0BBE-B625-49BD-AC11-046D83D0927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8" creationId="{58F0C5F9-AD64-BCCE-EACC-A5B073F94EE5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3" creationId="{53AC6658-EC90-1C72-ED50-B4281C5FCE7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5" creationId="{D8797D22-A9D0-3C24-E719-EB6E9DCC8C0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7" creationId="{E1525A9B-8D0B-CF18-BFA5-1F2EF574D7DC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8" creationId="{AA0AE8E3-4FE5-A90D-BF25-A2FB5DD7609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1" creationId="{D7FC807B-A0A4-D802-B8D9-4EB19D1C7F0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2" creationId="{5EA39566-CA5F-74D5-6F3A-F7A65DD5003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3" creationId="{629CC18C-B4FA-5E9A-37DA-88AFE1EFA58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4" creationId="{F1EEE65E-9127-CD94-BF15-8B0305D2864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5" creationId="{C8F55843-69C7-957B-665A-93906EC950D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8" creationId="{9B439CEB-227C-B57F-E0CC-24F02EA9A594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9" creationId="{7041A89A-0533-9A62-83A7-9C97FA3467F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1" creationId="{81252317-303E-48E5-C44B-6963D098242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2" creationId="{9347E111-B981-D32C-A6B4-112FABB33C0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7" creationId="{70721051-2A7F-0B91-91B6-4CC94ACAA7C9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9" creationId="{81CD902E-2B97-2C12-D0C4-5E315BDA545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1" creationId="{0BC62297-62B8-E6D7-89CB-961E7EB1ABC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2" creationId="{EE27D8BE-38CA-7455-4EA7-884CAE2FA97A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5" creationId="{F63C7497-81C2-02E1-5E9C-2AE81DCFE9E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6" creationId="{8C1A89CB-0A88-F400-E431-69A1B2C95FE4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7" creationId="{E692D3F5-B223-09A9-CBBC-08AFCF4132F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8" creationId="{31E87312-FFC2-14CF-6FC1-2EC175EE9DA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9" creationId="{97E5A70F-77C6-63FC-9F6E-2D095B8A1C9E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2" creationId="{83DD33FD-ED56-0935-14D2-BAE5AA1FE7B8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3" creationId="{D46CCBC7-410D-B071-5FDA-63C56151AF08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5" creationId="{B18E8470-201C-8C82-0A15-38A0B47D3246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6" creationId="{53BCA77C-C83F-A164-A2E0-E861D2A3EAD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45" creationId="{57D2E564-0C8D-E6A7-D8A9-45DD825B8A2B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47" creationId="{50570BF0-6D7C-55ED-E25C-9A42A650009F}"/>
          </ac:spMkLst>
        </pc:spChg>
        <pc:spChg chg="mod">
          <ac:chgData name="Bo Tang" userId="332dbdf67b1791cd" providerId="LiveId" clId="{C8C11DB5-6429-47E2-9486-DE0D046F27B6}" dt="2023-12-11T20:07:30.914" v="1323" actId="1076"/>
          <ac:spMkLst>
            <pc:docMk/>
            <pc:sldMk cId="1596987806" sldId="264"/>
            <ac:spMk id="249" creationId="{2BA27DA9-C10F-E4AE-83A8-B7D895413CC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0" creationId="{12C9EF58-2DB4-7042-BD76-424E3AF0C292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3" creationId="{69E0E7AD-13A8-30FB-EFF0-CFCF604B4E6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4" creationId="{DE802B0F-B9DF-80FE-97E1-E4CF0F8DBD2C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5" creationId="{93562EE5-1917-F5FF-78AC-09CB7F4D9C7B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6" creationId="{CE6F66D5-A4F3-F3E7-6A55-722530B55044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7" creationId="{BEAAEAA7-F162-B123-C532-C49BA2E06E9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8" creationId="{D614674F-3C86-792F-4C67-F14B5DB8BE95}"/>
          </ac:spMkLst>
        </pc:spChg>
        <pc:spChg chg="del mod">
          <ac:chgData name="Bo Tang" userId="332dbdf67b1791cd" providerId="LiveId" clId="{C8C11DB5-6429-47E2-9486-DE0D046F27B6}" dt="2023-12-11T20:01:57.135" v="1289" actId="478"/>
          <ac:spMkLst>
            <pc:docMk/>
            <pc:sldMk cId="1596987806" sldId="264"/>
            <ac:spMk id="261" creationId="{2BB30F30-DF7C-475B-D02E-2EF6CF645F41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62" creationId="{1536B6DB-95B8-FC84-56EF-098DFAA4C04D}"/>
          </ac:spMkLst>
        </pc:spChg>
        <pc:spChg chg="del mod">
          <ac:chgData name="Bo Tang" userId="332dbdf67b1791cd" providerId="LiveId" clId="{C8C11DB5-6429-47E2-9486-DE0D046F27B6}" dt="2023-12-11T20:01:53.776" v="1288" actId="478"/>
          <ac:spMkLst>
            <pc:docMk/>
            <pc:sldMk cId="1596987806" sldId="264"/>
            <ac:spMk id="264" creationId="{13BDCF6A-3277-37F7-32F6-A7F184F4E555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65" creationId="{2A837520-553F-51D4-CA98-CE92B7A24E57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0" creationId="{8FC1B837-C847-C0D7-6411-58BA95E0441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2" creationId="{80EDC396-970F-C577-9C35-E496E75880E3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4" creationId="{C8E53278-1265-15FA-575E-11C1CEC8FFD9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5" creationId="{02F11648-C760-C680-EB3F-D8B8C5628BDE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8" creationId="{F31E1DE1-9056-C761-AE73-F5F922061AF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9" creationId="{47E6B274-1657-B509-1F5A-AF86CE676F2F}"/>
          </ac:spMkLst>
        </pc:spChg>
        <pc:spChg chg="mod">
          <ac:chgData name="Bo Tang" userId="332dbdf67b1791cd" providerId="LiveId" clId="{C8C11DB5-6429-47E2-9486-DE0D046F27B6}" dt="2023-12-11T20:08:15.524" v="1334" actId="1076"/>
          <ac:spMkLst>
            <pc:docMk/>
            <pc:sldMk cId="1596987806" sldId="264"/>
            <ac:spMk id="280" creationId="{7408514D-63EF-B208-A0CA-145336C32234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1" creationId="{B4E91158-E73B-ED05-10EC-99DE18052867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2" creationId="{562D9B4A-E30E-EE94-6EE1-5E57B39F37B0}"/>
          </ac:spMkLst>
        </pc:spChg>
        <pc:spChg chg="mod">
          <ac:chgData name="Bo Tang" userId="332dbdf67b1791cd" providerId="LiveId" clId="{C8C11DB5-6429-47E2-9486-DE0D046F27B6}" dt="2023-12-11T20:15:03.198" v="1347" actId="113"/>
          <ac:spMkLst>
            <pc:docMk/>
            <pc:sldMk cId="1596987806" sldId="264"/>
            <ac:spMk id="285" creationId="{B6759204-DA7C-9D1E-EFBF-4E184062E6C3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6" creationId="{DCD559C2-93DC-CE22-BF48-D4041AE8A1BB}"/>
          </ac:spMkLst>
        </pc:spChg>
        <pc:spChg chg="mod">
          <ac:chgData name="Bo Tang" userId="332dbdf67b1791cd" providerId="LiveId" clId="{C8C11DB5-6429-47E2-9486-DE0D046F27B6}" dt="2023-12-11T20:15:00.319" v="1346" actId="113"/>
          <ac:spMkLst>
            <pc:docMk/>
            <pc:sldMk cId="1596987806" sldId="264"/>
            <ac:spMk id="288" creationId="{CFF8FAA8-35B7-123A-7964-DFBD92EC907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9" creationId="{333D3E0B-2FE1-282A-3D94-55A1A402A200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4" creationId="{A0C78124-1519-6309-DFFC-6E08CE19D177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6" creationId="{878CB932-D1FA-B026-19F5-345376A211D0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8" creationId="{5D3C20D8-DA7D-ECA2-2306-C97BBF989E08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9" creationId="{B4461253-FA94-1B22-7F99-8E1368CFB52A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2" creationId="{95E11031-75EA-5DCF-4DF9-47592743DCAD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3" creationId="{C03B9B09-B31B-D677-390D-DEC538FABFBE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4" creationId="{7DB1612B-C91F-2B07-F0A7-EA92CDFDE5E9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5" creationId="{FD87F06A-543A-9B53-881B-6633E460C62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6" creationId="{1B0E45E1-0895-EAAF-F588-28A829E146A5}"/>
          </ac:spMkLst>
        </pc:spChg>
        <pc:spChg chg="del mod">
          <ac:chgData name="Bo Tang" userId="332dbdf67b1791cd" providerId="LiveId" clId="{C8C11DB5-6429-47E2-9486-DE0D046F27B6}" dt="2023-12-11T20:01:51.535" v="1287" actId="478"/>
          <ac:spMkLst>
            <pc:docMk/>
            <pc:sldMk cId="1596987806" sldId="264"/>
            <ac:spMk id="309" creationId="{9F5B97BD-AA98-194B-9FB0-83760347A7E2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10" creationId="{14F611EF-DCA7-428E-35EB-BD9FC1B6BC29}"/>
          </ac:spMkLst>
        </pc:spChg>
        <pc:spChg chg="del mod">
          <ac:chgData name="Bo Tang" userId="332dbdf67b1791cd" providerId="LiveId" clId="{C8C11DB5-6429-47E2-9486-DE0D046F27B6}" dt="2023-12-11T20:01:49.976" v="1286" actId="478"/>
          <ac:spMkLst>
            <pc:docMk/>
            <pc:sldMk cId="1596987806" sldId="264"/>
            <ac:spMk id="312" creationId="{352B909E-2C10-2840-80E9-4FFEA825BC68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13" creationId="{E992AEEE-81E6-C407-0916-DFCCC8B5D639}"/>
          </ac:spMkLst>
        </pc:spChg>
        <pc:grpChg chg="add del mod">
          <ac:chgData name="Bo Tang" userId="332dbdf67b1791cd" providerId="LiveId" clId="{C8C11DB5-6429-47E2-9486-DE0D046F27B6}" dt="2023-12-11T19:09:05.266" v="1249" actId="165"/>
          <ac:grpSpMkLst>
            <pc:docMk/>
            <pc:sldMk cId="1596987806" sldId="264"/>
            <ac:grpSpMk id="3" creationId="{E9E3517C-0128-66CE-2495-B27BA039D900}"/>
          </ac:grpSpMkLst>
        </pc:grpChg>
        <pc:grpChg chg="del mod">
          <ac:chgData name="Bo Tang" userId="332dbdf67b1791cd" providerId="LiveId" clId="{C8C11DB5-6429-47E2-9486-DE0D046F27B6}" dt="2023-12-11T18:56:04.380" v="1148" actId="165"/>
          <ac:grpSpMkLst>
            <pc:docMk/>
            <pc:sldMk cId="1596987806" sldId="264"/>
            <ac:grpSpMk id="4" creationId="{FFF6DC65-FB15-6C3C-8B8C-8A8E91C678DF}"/>
          </ac:grpSpMkLst>
        </pc:grpChg>
        <pc:grpChg chg="mod topLvl">
          <ac:chgData name="Bo Tang" userId="332dbdf67b1791cd" providerId="LiveId" clId="{C8C11DB5-6429-47E2-9486-DE0D046F27B6}" dt="2023-12-11T19:10:09.836" v="1265" actId="164"/>
          <ac:grpSpMkLst>
            <pc:docMk/>
            <pc:sldMk cId="1596987806" sldId="264"/>
            <ac:grpSpMk id="5" creationId="{381479FC-3E69-7283-7A14-DEB743299027}"/>
          </ac:grpSpMkLst>
        </pc:grpChg>
        <pc:grpChg chg="mod topLvl">
          <ac:chgData name="Bo Tang" userId="332dbdf67b1791cd" providerId="LiveId" clId="{C8C11DB5-6429-47E2-9486-DE0D046F27B6}" dt="2023-12-11T19:10:09.836" v="1265" actId="164"/>
          <ac:grpSpMkLst>
            <pc:docMk/>
            <pc:sldMk cId="1596987806" sldId="264"/>
            <ac:grpSpMk id="6" creationId="{251994E7-A337-E029-72BA-12F03A18C6C8}"/>
          </ac:grpSpMkLst>
        </pc:grpChg>
        <pc:grpChg chg="mod topLvl">
          <ac:chgData name="Bo Tang" userId="332dbdf67b1791cd" providerId="LiveId" clId="{C8C11DB5-6429-47E2-9486-DE0D046F27B6}" dt="2023-12-11T19:10:09.836" v="1265" actId="164"/>
          <ac:grpSpMkLst>
            <pc:docMk/>
            <pc:sldMk cId="1596987806" sldId="264"/>
            <ac:grpSpMk id="7" creationId="{2043368C-E433-4CC9-FB64-6668FEA25173}"/>
          </ac:grpSpMkLst>
        </pc:grpChg>
        <pc:grpChg chg="mod">
          <ac:chgData name="Bo Tang" userId="332dbdf67b1791cd" providerId="LiveId" clId="{C8C11DB5-6429-47E2-9486-DE0D046F27B6}" dt="2023-12-11T19:09:30.305" v="1256" actId="403"/>
          <ac:grpSpMkLst>
            <pc:docMk/>
            <pc:sldMk cId="1596987806" sldId="264"/>
            <ac:grpSpMk id="8" creationId="{78F44343-B80C-5035-F036-25E423920C0E}"/>
          </ac:grpSpMkLst>
        </pc:grpChg>
        <pc:grpChg chg="mod">
          <ac:chgData name="Bo Tang" userId="332dbdf67b1791cd" providerId="LiveId" clId="{C8C11DB5-6429-47E2-9486-DE0D046F27B6}" dt="2023-12-11T19:09:30.305" v="1256" actId="403"/>
          <ac:grpSpMkLst>
            <pc:docMk/>
            <pc:sldMk cId="1596987806" sldId="264"/>
            <ac:grpSpMk id="9" creationId="{6F0C653D-F9B2-CEAF-79FD-91009E97FDA0}"/>
          </ac:grpSpMkLst>
        </pc:grpChg>
        <pc:grpChg chg="mod">
          <ac:chgData name="Bo Tang" userId="332dbdf67b1791cd" providerId="LiveId" clId="{C8C11DB5-6429-47E2-9486-DE0D046F27B6}" dt="2023-12-11T19:09:30.305" v="1256" actId="403"/>
          <ac:grpSpMkLst>
            <pc:docMk/>
            <pc:sldMk cId="1596987806" sldId="264"/>
            <ac:grpSpMk id="10" creationId="{6A7761BF-2FE7-73A3-BF82-A971670DA7F8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3" creationId="{AC6B6662-2ABD-8202-43DA-125DCE5E4C65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4" creationId="{BAE51394-C457-E8C8-D389-076DB357BF20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5" creationId="{B966BDAF-0C45-4F93-1DDD-AD0321EECA15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7" creationId="{8405D1E5-23A4-140C-3CB8-C66461CB19B0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57" creationId="{19C25FDA-531F-0B59-3C5F-0A2D7F724165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58" creationId="{57C3DB3C-B3B9-83C5-1A92-E455698C74C2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59" creationId="{CF148378-CD34-1A49-A5F0-AB826A18A1F3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61" creationId="{90D55A5D-58BF-BB65-DF90-98F2BFD79B8F}"/>
          </ac:grpSpMkLst>
        </pc:grpChg>
        <pc:grpChg chg="add del mod">
          <ac:chgData name="Bo Tang" userId="332dbdf67b1791cd" providerId="LiveId" clId="{C8C11DB5-6429-47E2-9486-DE0D046F27B6}" dt="2023-12-11T19:15:03.023" v="1266" actId="478"/>
          <ac:grpSpMkLst>
            <pc:docMk/>
            <pc:sldMk cId="1596987806" sldId="264"/>
            <ac:grpSpMk id="83" creationId="{C4FE4ECE-8140-B251-8F5C-F7D552B76D19}"/>
          </ac:grpSpMkLst>
        </pc:grpChg>
        <pc:grpChg chg="add del mod">
          <ac:chgData name="Bo Tang" userId="332dbdf67b1791cd" providerId="LiveId" clId="{C8C11DB5-6429-47E2-9486-DE0D046F27B6}" dt="2023-12-11T19:26:47.670" v="1280" actId="478"/>
          <ac:grpSpMkLst>
            <pc:docMk/>
            <pc:sldMk cId="1596987806" sldId="264"/>
            <ac:grpSpMk id="84" creationId="{9DA0C5DE-FC9E-2FE8-62DC-EFE0E78912BE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5" creationId="{24A614BB-937F-14CD-5614-EA7BA00FBF21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6" creationId="{92DD28BA-36BA-D184-1541-3B08F82E5823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7" creationId="{5995B8DE-3CD2-5868-CB7C-45B331F53E55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8" creationId="{FFBC51BC-B99B-7BD5-EB34-FCD6F52AD3A9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9" creationId="{FC887066-E9AB-E3A9-47B7-DF775738D0A4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90" creationId="{0994E592-F319-0B53-1A96-904604781116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3" creationId="{3D65579F-8473-F378-8BB2-90B32C287103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4" creationId="{1D40A721-EB47-F407-8172-E9B331845DCA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5" creationId="{647699BA-A319-3397-E1D7-16EEB7D03161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7" creationId="{6480D27A-7680-A5AD-55FA-4DB7D6A90C09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37" creationId="{2809162A-0DE0-4559-4DF0-4BBC1C544AA8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38" creationId="{52786ECD-86F9-0F82-5B77-76EF5CACC133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39" creationId="{039E8494-FFCF-921F-46A2-AEBFCD95A030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41" creationId="{3482FD5D-40E1-D6CF-B584-10459B385F8A}"/>
          </ac:grpSpMkLst>
        </pc:grpChg>
        <pc:grpChg chg="add del mod">
          <ac:chgData name="Bo Tang" userId="332dbdf67b1791cd" providerId="LiveId" clId="{C8C11DB5-6429-47E2-9486-DE0D046F27B6}" dt="2023-12-11T19:35:18.383" v="1283" actId="478"/>
          <ac:grpSpMkLst>
            <pc:docMk/>
            <pc:sldMk cId="1596987806" sldId="264"/>
            <ac:grpSpMk id="161" creationId="{F599312C-6894-F155-4C6A-21C2CF428999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2" creationId="{F934F7C8-9D01-7A97-27B2-651154321B20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3" creationId="{1666DF59-75FF-00F4-F5AE-E51739D8C91F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4" creationId="{17AA56AE-E540-BB09-57DC-271F8530831D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5" creationId="{46B9F461-7A5A-90CA-7B17-BE23964C9FD2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6" creationId="{9A319913-EA07-D3C3-602F-09B7ADBB25CB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7" creationId="{0170812F-C56F-63B5-C631-B7542D4711AD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0" creationId="{5F06BD19-A5ED-82BE-8ED2-6C2105106F32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1" creationId="{7B8D6204-ECFF-A63E-4FF5-C8A19B1A82D0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2" creationId="{5F410F38-091E-A53B-C247-AB4FE88F7FF3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4" creationId="{3EA72CDD-98E7-D5F9-16C7-2F2D8EA8D16C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4" creationId="{BF486249-13E6-35F6-E8F1-30273E78794F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5" creationId="{2DF10298-E1E5-CFB8-9F08-F925D55A3664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6" creationId="{9CDFD16D-8F8D-AE7D-4A41-53FF1259FF31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8" creationId="{3F4CD80D-13F9-282E-E76A-87C6AF4F6D91}"/>
          </ac:grpSpMkLst>
        </pc:grpChg>
        <pc:grpChg chg="add mod">
          <ac:chgData name="Bo Tang" userId="332dbdf67b1791cd" providerId="LiveId" clId="{C8C11DB5-6429-47E2-9486-DE0D046F27B6}" dt="2023-12-11T19:35:23.725" v="1285" actId="1076"/>
          <ac:grpSpMkLst>
            <pc:docMk/>
            <pc:sldMk cId="1596987806" sldId="264"/>
            <ac:grpSpMk id="238" creationId="{070B652F-29D0-E4FB-D135-4892C1AC20F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39" creationId="{04DC8105-FB8E-1E2B-609F-6CE91BFB6392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0" creationId="{97BDAA2C-1A0D-9EFA-0F6B-8342BE196F5A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1" creationId="{0E58B6CD-6A18-70A7-3D43-3DFA41AAB975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2" creationId="{382123BD-7702-E58D-FDE3-CDA58FD9245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3" creationId="{99693BD9-AFBF-2426-16DC-D483C1308FB4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4" creationId="{A90E19E2-0F90-5CE8-3328-F0C8B2F1F203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67" creationId="{7BD3C3A2-8262-2040-861D-D2CAC01C361D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68" creationId="{1900A88E-0981-A5B9-791B-873BF35706B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69" creationId="{CDBA102B-1F55-B97E-07F9-6FFF6759D580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71" creationId="{16BC9DB7-E04B-5B5E-80BD-8FB8A9CB1E2C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1" creationId="{BEA4FC0B-D422-461C-A861-21869EB7510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2" creationId="{62CB50A2-1586-5F03-331D-574710B5E855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3" creationId="{BB3D98E4-C637-28BA-D722-761DAA50CA51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5" creationId="{03E16F47-234A-A377-A089-02939E8C5BED}"/>
          </ac:grpSpMkLst>
        </pc:grpChg>
        <pc:cxnChg chg="mod">
          <ac:chgData name="Bo Tang" userId="332dbdf67b1791cd" providerId="LiveId" clId="{C8C11DB5-6429-47E2-9486-DE0D046F27B6}" dt="2023-12-11T19:09:30.305" v="1256" actId="403"/>
          <ac:cxnSpMkLst>
            <pc:docMk/>
            <pc:sldMk cId="1596987806" sldId="264"/>
            <ac:cxnSpMk id="12" creationId="{10829280-1575-882D-3C7A-4EF87D9C8A1E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14" creationId="{277FBD3F-FA45-3A83-EB0F-B601373DA06C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17" creationId="{F333E40C-758A-0D01-238D-20AB4E8C12B1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18" creationId="{4645E33F-540A-8FC6-FDB0-1401B89B0BF6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25" creationId="{FBF36FD7-E548-1584-8E32-BF6307DE5A3F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26" creationId="{5A09E48B-CE76-0574-0562-B1C734EE3487}"/>
          </ac:cxnSpMkLst>
        </pc:cxnChg>
        <pc:cxnChg chg="mod">
          <ac:chgData name="Bo Tang" userId="332dbdf67b1791cd" providerId="LiveId" clId="{C8C11DB5-6429-47E2-9486-DE0D046F27B6}" dt="2023-12-11T19:09:30.305" v="1256" actId="403"/>
          <ac:cxnSpMkLst>
            <pc:docMk/>
            <pc:sldMk cId="1596987806" sldId="264"/>
            <ac:cxnSpMk id="29" creationId="{0F13787C-96D2-AFCC-D304-B9AC1D4C4B97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32" creationId="{DB25B274-4978-1B24-F12F-0AE490FC4C04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39" creationId="{63D1C0A8-A776-8C63-0E01-C2F52DE9F9B2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42" creationId="{C2518A36-2DA3-DD36-564D-4F5404126AB7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43" creationId="{F092DF04-F127-5F42-939E-EEC829A846B0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49" creationId="{D29683BC-0514-4776-10EB-E00BCB9D7183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50" creationId="{D20EAF72-67B3-850F-4836-860F4B355D82}"/>
          </ac:cxnSpMkLst>
        </pc:cxnChg>
        <pc:cxnChg chg="mod">
          <ac:chgData name="Bo Tang" userId="332dbdf67b1791cd" providerId="LiveId" clId="{C8C11DB5-6429-47E2-9486-DE0D046F27B6}" dt="2023-12-11T19:09:22.430" v="1253" actId="403"/>
          <ac:cxnSpMkLst>
            <pc:docMk/>
            <pc:sldMk cId="1596987806" sldId="264"/>
            <ac:cxnSpMk id="53" creationId="{02B24050-11B3-7EC1-8995-90DDDD46BF4B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56" creationId="{0BD1475E-586C-1873-505C-2215C50A6F78}"/>
          </ac:cxnSpMkLst>
        </pc:cxnChg>
        <pc:cxnChg chg="mod">
          <ac:chgData name="Bo Tang" userId="332dbdf67b1791cd" providerId="LiveId" clId="{C8C11DB5-6429-47E2-9486-DE0D046F27B6}" dt="2023-12-11T19:09:18.600" v="1252" actId="403"/>
          <ac:cxnSpMkLst>
            <pc:docMk/>
            <pc:sldMk cId="1596987806" sldId="264"/>
            <ac:cxnSpMk id="63" creationId="{3DEB6AF1-CB66-F149-3951-516940EC0E37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66" creationId="{D52BAB75-611D-985D-1FD8-D0F9FF26386F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67" creationId="{C71CEC60-733D-FD01-F3C5-C594E38CCF70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73" creationId="{4633A2B2-54C8-F5E9-C5CB-FCA0D8F7158F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74" creationId="{F514D311-7AB6-C5B3-5A09-104DCAC15B94}"/>
          </ac:cxnSpMkLst>
        </pc:cxnChg>
        <pc:cxnChg chg="mod">
          <ac:chgData name="Bo Tang" userId="332dbdf67b1791cd" providerId="LiveId" clId="{C8C11DB5-6429-47E2-9486-DE0D046F27B6}" dt="2023-12-11T19:09:18.600" v="1252" actId="403"/>
          <ac:cxnSpMkLst>
            <pc:docMk/>
            <pc:sldMk cId="1596987806" sldId="264"/>
            <ac:cxnSpMk id="77" creationId="{C49FD1F7-C7BC-164A-98EC-394C4D3B0530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80" creationId="{A1AC8EEF-C034-E7A1-3143-85A854D2CD35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92" creationId="{C6B6019A-8B99-8579-E152-768D328E8068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94" creationId="{320F47E3-957B-4D39-53AB-62BF6A770C41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97" creationId="{AD820CEF-55AF-B477-787B-05DF94933CD1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98" creationId="{C607533A-F44F-8286-4DEE-7818D1264271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05" creationId="{116882B7-34D1-0AEC-1B96-1049425FF1C9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06" creationId="{BF5953BE-823F-2DC1-58F2-ED5743E62B90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09" creationId="{710E02BA-FFBA-5235-9A6D-C8E7DF252FA6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12" creationId="{2A89D5F9-338F-537B-6941-2D166EF8ABCF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19" creationId="{C1CBF58B-5788-6AE6-5AE9-794E9B103203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22" creationId="{BAF31D9E-B9F4-DB2C-6532-3C0BE47E2469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23" creationId="{1F585D9D-CD13-D087-A7B0-C795C1F8DC5E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29" creationId="{A9D8172C-6B57-632F-FD1E-982B5C45E0E6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30" creationId="{483AE9CD-D06F-1DA5-142F-B190727380AE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33" creationId="{F1F0281F-AAEE-43F7-22EE-E5BAE3DCD584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36" creationId="{222D6A16-26F4-4735-DAA4-B3A774A506F9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43" creationId="{2A55D4BA-41C7-F46A-4466-E530057AFCF3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46" creationId="{2A3B9CEC-01EF-656F-4230-3E04D9C9F689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47" creationId="{45987DDD-3D4E-774F-F499-FACC7DF0F9B8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53" creationId="{46589366-67E4-DD44-C815-D319E5B4D615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54" creationId="{493A8F1A-190C-8C4F-C39E-B64D45D6B5B4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57" creationId="{A72DE15D-C5B5-C7F3-C5A8-255CFE4FEC48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60" creationId="{38357D06-DE76-DA72-AD4C-0E63F65C44FF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169" creationId="{45BC3672-11DD-E369-921D-06BB081399DC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71" creationId="{325EA547-95F9-9FA4-9554-830A9F9921C4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74" creationId="{D4F72B5B-6AF3-0F70-ED31-EF80B5D31DF8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75" creationId="{12ED546A-88B1-65D8-531F-EBE6F589777F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82" creationId="{C8B166BD-3E07-41C3-CCC4-B0ED5F6FD168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83" creationId="{AB5842AA-0651-CA87-FA15-B8161FB7C04C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186" creationId="{E0FDB83B-F273-D535-058E-666F148B5FC2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89" creationId="{0204A979-366D-11AC-F550-9398D97FC688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96" creationId="{75A99C1B-01CB-E5BB-5A56-E5FC5D055852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99" creationId="{669BBCAC-F78C-827C-3C69-F40D08BFDCC3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00" creationId="{E874BC8B-696A-9541-3F1B-5CB891AD22F7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06" creationId="{1C08163D-7CFF-AFF1-C3DF-76A9DBD5F74B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07" creationId="{E222CAC5-4602-281A-1520-93A622EBC98D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210" creationId="{450E12D1-259F-4921-4216-738534FBDDAB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13" creationId="{A5B18980-2F7A-437F-B8FC-DD2BAA4D0DC1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220" creationId="{24B4F882-8275-2EBA-96C6-7C9098E45C3B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23" creationId="{EAC18F89-D88E-0367-6F8F-D9B087B6707D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24" creationId="{7C29298A-7C12-47B7-64C5-A0F004E10582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30" creationId="{F4B8E89C-9CD4-9241-BFF9-EADC1D509283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31" creationId="{00EACBD5-E399-23AA-4B38-AD5A9A65B509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234" creationId="{C8B5CE38-A4F5-5E22-D588-968EBBA24D41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37" creationId="{A8DD586B-1055-077A-B357-73C0326CB07D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46" creationId="{1683C72D-C900-D4C5-C236-68627CB06767}"/>
          </ac:cxnSpMkLst>
        </pc:cxnChg>
        <pc:cxnChg chg="mod">
          <ac:chgData name="Bo Tang" userId="332dbdf67b1791cd" providerId="LiveId" clId="{C8C11DB5-6429-47E2-9486-DE0D046F27B6}" dt="2023-12-11T20:07:22.673" v="1321" actId="14100"/>
          <ac:cxnSpMkLst>
            <pc:docMk/>
            <pc:sldMk cId="1596987806" sldId="264"/>
            <ac:cxnSpMk id="248" creationId="{EB2CE3EB-D8FC-D206-40D1-E85F841F1064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51" creationId="{29A35DDB-CEC3-A165-0B6A-19B15B57CC9A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52" creationId="{B5233DE1-F3F3-2E71-6B72-F25FE7965FDC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59" creationId="{7B806E38-360E-5EF1-CE03-344F3ADC0471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60" creationId="{4CB029F4-1E5B-A89D-19F4-0D6A8B7B5A39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63" creationId="{B8E32839-CD75-23A7-467A-8A536E91615A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66" creationId="{81DE4C93-97A1-8A63-C2A3-C32A47B0EE65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73" creationId="{C5858958-30E4-2B69-9938-5F38CDD9571C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76" creationId="{7AD56A92-7652-B65F-217B-3A38BC148DE3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77" creationId="{22BAFFE3-B396-14FE-162C-C1DB87830D07}"/>
          </ac:cxnSpMkLst>
        </pc:cxnChg>
        <pc:cxnChg chg="mod">
          <ac:chgData name="Bo Tang" userId="332dbdf67b1791cd" providerId="LiveId" clId="{C8C11DB5-6429-47E2-9486-DE0D046F27B6}" dt="2023-12-11T20:08:15.524" v="1334" actId="1076"/>
          <ac:cxnSpMkLst>
            <pc:docMk/>
            <pc:sldMk cId="1596987806" sldId="264"/>
            <ac:cxnSpMk id="283" creationId="{6C4F0F8E-AFA8-5CA2-CDB5-39341C2D12EC}"/>
          </ac:cxnSpMkLst>
        </pc:cxnChg>
        <pc:cxnChg chg="mod">
          <ac:chgData name="Bo Tang" userId="332dbdf67b1791cd" providerId="LiveId" clId="{C8C11DB5-6429-47E2-9486-DE0D046F27B6}" dt="2023-12-11T20:08:15.524" v="1334" actId="1076"/>
          <ac:cxnSpMkLst>
            <pc:docMk/>
            <pc:sldMk cId="1596987806" sldId="264"/>
            <ac:cxnSpMk id="284" creationId="{CD770ADA-50CA-C578-23C2-30B907A1FEE0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87" creationId="{680C1145-592A-9DE8-A7A9-4D75FB61E2DD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90" creationId="{EDECCBCA-CBFF-618B-BE3B-696F156B68F7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97" creationId="{52EF41B8-7D2C-9E79-5299-398C4474D885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0" creationId="{CE43590B-B747-489C-8B4C-7F32A25FB0FE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1" creationId="{21309EBC-F838-D4CA-6B8E-51CBAB82543B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7" creationId="{C2D0658A-C78D-238E-68F2-0D62967B9468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8" creationId="{E95CB8C4-94C5-2B06-87A0-B4EE31553E9E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11" creationId="{5196F577-220D-E18D-83CE-BF79A5D96735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14" creationId="{51027626-23A9-A374-8709-451FD1DBAB88}"/>
          </ac:cxnSpMkLst>
        </pc:cxnChg>
      </pc:sldChg>
    </pc:docChg>
  </pc:docChgLst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Tang Bo" userId="332dbdf67b1791cd" providerId="LiveId" clId="{8D21808E-F672-4E8A-AE3B-F814DB14A54A}"/>
    <pc:docChg chg="undo custSel addSld modSld">
      <pc:chgData name="Tang Bo" userId="332dbdf67b1791cd" providerId="LiveId" clId="{8D21808E-F672-4E8A-AE3B-F814DB14A54A}" dt="2023-06-13T04:47:11.509" v="147" actId="164"/>
      <pc:docMkLst>
        <pc:docMk/>
      </pc:docMkLst>
      <pc:sldChg chg="addSp delSp modSp add mod">
        <pc:chgData name="Tang Bo" userId="332dbdf67b1791cd" providerId="LiveId" clId="{8D21808E-F672-4E8A-AE3B-F814DB14A54A}" dt="2023-06-08T21:39:42.076" v="83" actId="1076"/>
        <pc:sldMkLst>
          <pc:docMk/>
          <pc:sldMk cId="1216792480" sldId="259"/>
        </pc:sldMkLst>
        <pc:spChg chg="mod">
          <ac:chgData name="Tang Bo" userId="332dbdf67b1791cd" providerId="LiveId" clId="{8D21808E-F672-4E8A-AE3B-F814DB14A54A}" dt="2023-06-08T21:38:21.696" v="69" actId="1076"/>
          <ac:spMkLst>
            <pc:docMk/>
            <pc:sldMk cId="1216792480" sldId="259"/>
            <ac:spMk id="2" creationId="{CA3244AC-29D0-A018-5F49-5F3841F313F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" creationId="{CC888CD9-45BA-E04C-806F-9BCC1B3B0DC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0" creationId="{9D796FDC-B261-ECEF-6C77-1B5B2BC572A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1" creationId="{82A3A2E9-5963-D9E4-EDEB-AEF66DD738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7" creationId="{E9839FD4-6734-0A60-5E4A-F27E6FDC62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8" creationId="{00EAA29C-841C-3393-91C5-B7FCEC31A040}"/>
          </ac:spMkLst>
        </pc:spChg>
        <pc:spChg chg="del mod">
          <ac:chgData name="Tang Bo" userId="332dbdf67b1791cd" providerId="LiveId" clId="{8D21808E-F672-4E8A-AE3B-F814DB14A54A}" dt="2023-06-08T21:35:55.069" v="52" actId="478"/>
          <ac:spMkLst>
            <pc:docMk/>
            <pc:sldMk cId="1216792480" sldId="259"/>
            <ac:spMk id="26" creationId="{F06EE2F7-C9A8-71B5-5AE9-D0639D1C5DD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27" creationId="{C569BA4D-197E-0451-3F17-C2AB15C53625}"/>
          </ac:spMkLst>
        </pc:spChg>
        <pc:spChg chg="mod">
          <ac:chgData name="Tang Bo" userId="332dbdf67b1791cd" providerId="LiveId" clId="{8D21808E-F672-4E8A-AE3B-F814DB14A54A}" dt="2023-06-08T21:36:05.691" v="53" actId="1076"/>
          <ac:spMkLst>
            <pc:docMk/>
            <pc:sldMk cId="1216792480" sldId="259"/>
            <ac:spMk id="30" creationId="{539833F9-A672-475B-F0F7-9481D82DFFBA}"/>
          </ac:spMkLst>
        </pc:spChg>
        <pc:spChg chg="del mod">
          <ac:chgData name="Tang Bo" userId="332dbdf67b1791cd" providerId="LiveId" clId="{8D21808E-F672-4E8A-AE3B-F814DB14A54A}" dt="2023-06-08T21:36:18.621" v="57" actId="478"/>
          <ac:spMkLst>
            <pc:docMk/>
            <pc:sldMk cId="1216792480" sldId="259"/>
            <ac:spMk id="31" creationId="{6BA08615-90C6-64ED-B62A-96E84C1C5AEF}"/>
          </ac:spMkLst>
        </pc:spChg>
        <pc:spChg chg="mod">
          <ac:chgData name="Tang Bo" userId="332dbdf67b1791cd" providerId="LiveId" clId="{8D21808E-F672-4E8A-AE3B-F814DB14A54A}" dt="2023-06-08T21:39:30.677" v="81" actId="1076"/>
          <ac:spMkLst>
            <pc:docMk/>
            <pc:sldMk cId="1216792480" sldId="259"/>
            <ac:spMk id="35" creationId="{17E7934E-4005-D50D-9F05-E416D59AF6E6}"/>
          </ac:spMkLst>
        </pc:spChg>
        <pc:spChg chg="mod">
          <ac:chgData name="Tang Bo" userId="332dbdf67b1791cd" providerId="LiveId" clId="{8D21808E-F672-4E8A-AE3B-F814DB14A54A}" dt="2023-06-08T21:38:30.569" v="72" actId="1076"/>
          <ac:spMkLst>
            <pc:docMk/>
            <pc:sldMk cId="1216792480" sldId="259"/>
            <ac:spMk id="37" creationId="{908630BE-924D-7BD3-26F7-A58BCA2057CF}"/>
          </ac:spMkLst>
        </pc:spChg>
        <pc:spChg chg="del mod">
          <ac:chgData name="Tang Bo" userId="332dbdf67b1791cd" providerId="LiveId" clId="{8D21808E-F672-4E8A-AE3B-F814DB14A54A}" dt="2023-06-08T21:38:40.614" v="74" actId="478"/>
          <ac:spMkLst>
            <pc:docMk/>
            <pc:sldMk cId="1216792480" sldId="259"/>
            <ac:spMk id="43" creationId="{803399D7-8CA4-D3DC-DA20-EC2D7B3FE125}"/>
          </ac:spMkLst>
        </pc:spChg>
        <pc:spChg chg="del mod">
          <ac:chgData name="Tang Bo" userId="332dbdf67b1791cd" providerId="LiveId" clId="{8D21808E-F672-4E8A-AE3B-F814DB14A54A}" dt="2023-06-08T21:38:54.313" v="75" actId="478"/>
          <ac:spMkLst>
            <pc:docMk/>
            <pc:sldMk cId="1216792480" sldId="259"/>
            <ac:spMk id="46" creationId="{A361EDBC-071D-6E36-C199-3B902B46BA54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48" creationId="{DD028092-1820-155D-BB12-671A7150F8B9}"/>
          </ac:spMkLst>
        </pc:spChg>
        <pc:spChg chg="mod">
          <ac:chgData name="Tang Bo" userId="332dbdf67b1791cd" providerId="LiveId" clId="{8D21808E-F672-4E8A-AE3B-F814DB14A54A}" dt="2023-06-08T21:39:11.429" v="80" actId="1076"/>
          <ac:spMkLst>
            <pc:docMk/>
            <pc:sldMk cId="1216792480" sldId="259"/>
            <ac:spMk id="51" creationId="{92D8E082-4DF6-20CB-0684-68A17512EF6A}"/>
          </ac:spMkLst>
        </pc:spChg>
        <pc:spChg chg="mod">
          <ac:chgData name="Tang Bo" userId="332dbdf67b1791cd" providerId="LiveId" clId="{8D21808E-F672-4E8A-AE3B-F814DB14A54A}" dt="2023-06-08T21:36:30.773" v="59" actId="14100"/>
          <ac:spMkLst>
            <pc:docMk/>
            <pc:sldMk cId="1216792480" sldId="259"/>
            <ac:spMk id="53" creationId="{DA0AD749-B024-AF0B-7516-9C5876ED152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58" creationId="{DDCD95E6-1284-0DB8-56CA-E586557C9634}"/>
          </ac:spMkLst>
        </pc:spChg>
        <pc:spChg chg="mod">
          <ac:chgData name="Tang Bo" userId="332dbdf67b1791cd" providerId="LiveId" clId="{8D21808E-F672-4E8A-AE3B-F814DB14A54A}" dt="2023-06-08T21:38:27.857" v="70" actId="1076"/>
          <ac:spMkLst>
            <pc:docMk/>
            <pc:sldMk cId="1216792480" sldId="259"/>
            <ac:spMk id="59" creationId="{3FF3D2F3-4110-AC61-7252-79D8B10473B7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0" creationId="{29CE0C42-9AB3-FEE8-6FF5-3C9B70BDBCF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1" creationId="{5C053D47-388C-D349-45B2-4A825E9C945E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4" creationId="{157FF4DC-3F2E-46B7-302A-973F48C250DF}"/>
          </ac:spMkLst>
        </pc:spChg>
        <pc:spChg chg="del mod">
          <ac:chgData name="Tang Bo" userId="332dbdf67b1791cd" providerId="LiveId" clId="{8D21808E-F672-4E8A-AE3B-F814DB14A54A}" dt="2023-06-08T21:36:33.292" v="60" actId="478"/>
          <ac:spMkLst>
            <pc:docMk/>
            <pc:sldMk cId="1216792480" sldId="259"/>
            <ac:spMk id="65" creationId="{AE7C4B31-FDA2-28A4-6327-6B2FCA6B533F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6" creationId="{D43F7778-7A72-6FD1-9CFD-E7C16DA3423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7" creationId="{BDFC1252-C91C-B26A-CA38-0B7EA4F4715D}"/>
          </ac:spMkLst>
        </pc:spChg>
        <pc:spChg chg="del mod">
          <ac:chgData name="Tang Bo" userId="332dbdf67b1791cd" providerId="LiveId" clId="{8D21808E-F672-4E8A-AE3B-F814DB14A54A}" dt="2023-06-08T21:38:14.195" v="65" actId="478"/>
          <ac:spMkLst>
            <pc:docMk/>
            <pc:sldMk cId="1216792480" sldId="259"/>
            <ac:spMk id="71" creationId="{A6297DAE-4590-03B1-BF0F-EFBAE94C0FDD}"/>
          </ac:spMkLst>
        </pc:spChg>
        <pc:spChg chg="mod">
          <ac:chgData name="Tang Bo" userId="332dbdf67b1791cd" providerId="LiveId" clId="{8D21808E-F672-4E8A-AE3B-F814DB14A54A}" dt="2023-06-08T21:39:03.821" v="78" actId="1076"/>
          <ac:spMkLst>
            <pc:docMk/>
            <pc:sldMk cId="1216792480" sldId="259"/>
            <ac:spMk id="72" creationId="{F11C81FC-FB77-BE28-DF22-D9130D5BAEC1}"/>
          </ac:spMkLst>
        </pc:spChg>
        <pc:spChg chg="del mod">
          <ac:chgData name="Tang Bo" userId="332dbdf67b1791cd" providerId="LiveId" clId="{8D21808E-F672-4E8A-AE3B-F814DB14A54A}" dt="2023-06-08T21:36:54.201" v="63" actId="478"/>
          <ac:spMkLst>
            <pc:docMk/>
            <pc:sldMk cId="1216792480" sldId="259"/>
            <ac:spMk id="79" creationId="{0F08DBC3-D41D-F83C-FA20-D6256E983830}"/>
          </ac:spMkLst>
        </pc:spChg>
        <pc:spChg chg="del mod">
          <ac:chgData name="Tang Bo" userId="332dbdf67b1791cd" providerId="LiveId" clId="{8D21808E-F672-4E8A-AE3B-F814DB14A54A}" dt="2023-06-08T21:36:40.954" v="61" actId="478"/>
          <ac:spMkLst>
            <pc:docMk/>
            <pc:sldMk cId="1216792480" sldId="259"/>
            <ac:spMk id="80" creationId="{D64DE523-2D0F-5C1C-7BA3-4F1BC2057DF5}"/>
          </ac:spMkLst>
        </pc:spChg>
        <pc:spChg chg="mod">
          <ac:chgData name="Tang Bo" userId="332dbdf67b1791cd" providerId="LiveId" clId="{8D21808E-F672-4E8A-AE3B-F814DB14A54A}" dt="2023-06-08T21:39:38.560" v="82" actId="1076"/>
          <ac:spMkLst>
            <pc:docMk/>
            <pc:sldMk cId="1216792480" sldId="259"/>
            <ac:spMk id="81" creationId="{CCCBDE62-6D59-398B-E41C-BFD9B03A444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82" creationId="{D4EC595B-749B-550F-7493-BC733CBF1974}"/>
          </ac:spMkLst>
        </pc:spChg>
        <pc:spChg chg="mod">
          <ac:chgData name="Tang Bo" userId="332dbdf67b1791cd" providerId="LiveId" clId="{8D21808E-F672-4E8A-AE3B-F814DB14A54A}" dt="2023-06-08T21:39:42.076" v="83" actId="1076"/>
          <ac:spMkLst>
            <pc:docMk/>
            <pc:sldMk cId="1216792480" sldId="259"/>
            <ac:spMk id="83" creationId="{4F510DBD-F583-BF22-6139-BCA2356627A1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3" creationId="{15395B2F-EFC9-54C5-9BCB-F9FBB9FCC23A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4" creationId="{0B649374-CB0A-86B4-2711-2A24A597B07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5" creationId="{B7ECD2E1-47D8-07AA-55BD-4B4A7DA07532}"/>
          </ac:spMkLst>
        </pc:s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" creationId="{D17DADB5-0403-DD95-ADCC-DDD50E4CF6EC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38" creationId="{E51D12E1-3D20-965A-4216-15719C5704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42" creationId="{6FA2BE27-7D22-D90A-9C90-DAAB99A716E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52" creationId="{C8692160-1219-38B3-6C4B-CAE3EA28E951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2" creationId="{4505692A-84BE-9DB4-0E0D-322D8A1C110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3" creationId="{8A0CC048-EFDC-F676-CFDE-079D6014713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8" creationId="{99CEB8CA-66CE-F994-028F-7D47B0630B69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9" creationId="{0CE88D3B-4BBE-EF70-7786-BBAD678ED25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3" creationId="{673AA2EF-D42E-7C35-4B99-BC62B8A09B84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4" creationId="{1D492E2A-9DC3-F59A-07D7-478ED5E68E66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6" creationId="{10B6D584-61A9-8D7B-F130-51704EA4AE5E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7" creationId="{1C477DAE-B3CA-AFCE-34E6-A5FA6E4781FF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8" creationId="{36D10C1E-A556-CA16-10DF-E8E4A83398CA}"/>
          </ac:grpSpMkLst>
        </pc:grpChg>
        <pc:grpChg chg="del mod">
          <ac:chgData name="Tang Bo" userId="332dbdf67b1791cd" providerId="LiveId" clId="{8D21808E-F672-4E8A-AE3B-F814DB14A54A}" dt="2023-06-08T21:36:40.954" v="61" actId="478"/>
          <ac:grpSpMkLst>
            <pc:docMk/>
            <pc:sldMk cId="1216792480" sldId="259"/>
            <ac:grpSpMk id="84" creationId="{B1629AED-4633-15C6-26D6-DF29A5DEF979}"/>
          </ac:grpSpMkLst>
        </pc:grpChg>
        <pc:grpChg chg="del mod">
          <ac:chgData name="Tang Bo" userId="332dbdf67b1791cd" providerId="LiveId" clId="{8D21808E-F672-4E8A-AE3B-F814DB14A54A}" dt="2023-06-08T21:36:54.201" v="63" actId="478"/>
          <ac:grpSpMkLst>
            <pc:docMk/>
            <pc:sldMk cId="1216792480" sldId="259"/>
            <ac:grpSpMk id="85" creationId="{6BE3F5DD-0D98-4705-D26A-F9B7EB5D2CB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7" creationId="{3BD0FDBB-6F5C-69F8-C8E9-A579EF0B2E30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9" creationId="{8F83C077-9A22-3F7F-9132-3C174A6F112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0" creationId="{DD52F99E-F6ED-976E-A3B2-43BE5826D8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1" creationId="{E3AC2295-1E7E-699D-7857-9DB48067DA75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2" creationId="{0FA52616-FD3D-33D0-AD87-1298E4A7A4DE}"/>
          </ac:grpSpMkLst>
        </pc:grp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" creationId="{5B94A90B-96CE-FEA1-9506-9331984109C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" creationId="{91141B6C-D4B9-DA40-4335-3ABEDC1960D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5" creationId="{D2E5564A-5F4D-68CA-2A8A-A60D761575D7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6" creationId="{F8C17D19-297C-FB6D-08F0-DF9C2711213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3" creationId="{F095E34D-F785-2275-34B1-302DF279041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5" creationId="{8DFEA0E4-22C5-3B54-15ED-980CDE496A3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9" creationId="{82705FA2-2FA0-7BD8-5213-8C17BCC67F04}"/>
          </ac:cxnSpMkLst>
        </pc:cxnChg>
        <pc:cxnChg chg="add del mod">
          <ac:chgData name="Tang Bo" userId="332dbdf67b1791cd" providerId="LiveId" clId="{8D21808E-F672-4E8A-AE3B-F814DB14A54A}" dt="2023-06-08T21:35:50.842" v="51" actId="478"/>
          <ac:cxnSpMkLst>
            <pc:docMk/>
            <pc:sldMk cId="1216792480" sldId="259"/>
            <ac:cxnSpMk id="21" creationId="{0FAD09D0-F508-A4D1-CE64-FDB7FCF5EEBC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2" creationId="{0E0FB33B-718F-0A4F-0728-1E289C53057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3" creationId="{1DB9FC0B-8B0B-BB9D-D5E2-6699DC736D89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4" creationId="{9E2C2649-F733-3F3C-A278-C521EA30DA4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5" creationId="{962009D0-9CCB-B3AC-7C03-808306857E27}"/>
          </ac:cxnSpMkLst>
        </pc:cxnChg>
        <pc:cxnChg chg="del mod">
          <ac:chgData name="Tang Bo" userId="332dbdf67b1791cd" providerId="LiveId" clId="{8D21808E-F672-4E8A-AE3B-F814DB14A54A}" dt="2023-06-08T21:35:36.986" v="49" actId="478"/>
          <ac:cxnSpMkLst>
            <pc:docMk/>
            <pc:sldMk cId="1216792480" sldId="259"/>
            <ac:cxnSpMk id="28" creationId="{1DA3EDA7-ECAE-7BFF-34CF-74D95EB3367C}"/>
          </ac:cxnSpMkLst>
        </pc:cxnChg>
        <pc:cxnChg chg="mod">
          <ac:chgData name="Tang Bo" userId="332dbdf67b1791cd" providerId="LiveId" clId="{8D21808E-F672-4E8A-AE3B-F814DB14A54A}" dt="2023-06-08T21:36:05.691" v="53" actId="1076"/>
          <ac:cxnSpMkLst>
            <pc:docMk/>
            <pc:sldMk cId="1216792480" sldId="259"/>
            <ac:cxnSpMk id="29" creationId="{21F31D10-4F51-F5D9-8876-0D86BDD14FD3}"/>
          </ac:cxnSpMkLst>
        </pc:cxnChg>
        <pc:cxnChg chg="mod">
          <ac:chgData name="Tang Bo" userId="332dbdf67b1791cd" providerId="LiveId" clId="{8D21808E-F672-4E8A-AE3B-F814DB14A54A}" dt="2023-06-08T21:35:15.336" v="46" actId="1036"/>
          <ac:cxnSpMkLst>
            <pc:docMk/>
            <pc:sldMk cId="1216792480" sldId="259"/>
            <ac:cxnSpMk id="32" creationId="{2EDB4F53-A707-C128-A7D1-73728B7F703D}"/>
          </ac:cxnSpMkLst>
        </pc:cxnChg>
        <pc:cxnChg chg="mod">
          <ac:chgData name="Tang Bo" userId="332dbdf67b1791cd" providerId="LiveId" clId="{8D21808E-F672-4E8A-AE3B-F814DB14A54A}" dt="2023-06-08T21:39:30.677" v="81" actId="1076"/>
          <ac:cxnSpMkLst>
            <pc:docMk/>
            <pc:sldMk cId="1216792480" sldId="259"/>
            <ac:cxnSpMk id="34" creationId="{410D1CC4-8238-1E02-0991-524FAF02BBE6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6" creationId="{D262D405-CDC9-9797-AB61-F09DB90B856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9" creationId="{4CCCADA3-1149-108A-9E88-1A47D8A534A0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0" creationId="{C0EE93CC-1731-9631-2933-F1E5D3CED370}"/>
          </ac:cxnSpMkLst>
        </pc:cxnChg>
        <pc:cxnChg chg="del mod">
          <ac:chgData name="Tang Bo" userId="332dbdf67b1791cd" providerId="LiveId" clId="{8D21808E-F672-4E8A-AE3B-F814DB14A54A}" dt="2023-06-08T21:38:06.822" v="64" actId="478"/>
          <ac:cxnSpMkLst>
            <pc:docMk/>
            <pc:sldMk cId="1216792480" sldId="259"/>
            <ac:cxnSpMk id="41" creationId="{B15B55B6-2969-647C-70FB-51A8F276CAB5}"/>
          </ac:cxnSpMkLst>
        </pc:cxnChg>
        <pc:cxnChg chg="del mod">
          <ac:chgData name="Tang Bo" userId="332dbdf67b1791cd" providerId="LiveId" clId="{8D21808E-F672-4E8A-AE3B-F814DB14A54A}" dt="2023-06-08T21:36:50.081" v="62" actId="478"/>
          <ac:cxnSpMkLst>
            <pc:docMk/>
            <pc:sldMk cId="1216792480" sldId="259"/>
            <ac:cxnSpMk id="45" creationId="{7DDD7B5C-C43A-8B44-9696-BC7B05F8AEF2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7" creationId="{FCC9BE40-98E3-CF3A-53D7-E0D03B9130E3}"/>
          </ac:cxnSpMkLst>
        </pc:cxnChg>
      </pc:sldChg>
      <pc:sldChg chg="addSp delSp modSp mod">
        <pc:chgData name="Tang Bo" userId="332dbdf67b1791cd" providerId="LiveId" clId="{8D21808E-F672-4E8A-AE3B-F814DB14A54A}" dt="2023-06-13T04:47:11.509" v="147" actId="164"/>
        <pc:sldMkLst>
          <pc:docMk/>
          <pc:sldMk cId="1066314704" sldId="260"/>
        </pc:sldMkLst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3" creationId="{31A9A6D5-157E-28FC-CFE2-5E22D172EBC4}"/>
          </ac:spMkLst>
        </pc:spChg>
        <pc:spChg chg="mod ord topLvl">
          <ac:chgData name="Tang Bo" userId="332dbdf67b1791cd" providerId="LiveId" clId="{8D21808E-F672-4E8A-AE3B-F814DB14A54A}" dt="2023-06-13T04:47:11.509" v="147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7" creationId="{0DC4B6D0-8F3B-6167-0AB5-0938BCDFEF27}"/>
          </ac:spMkLst>
        </pc:s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2" creationId="{5221D28E-7E52-D35A-6E01-6278ADFE0D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4" creationId="{1E3D47F6-066B-8A05-7C15-CA3EE1B8ECF3}"/>
          </ac:grpSpMkLst>
        </pc:grpChg>
        <pc:grpChg chg="mod or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5" creationId="{DF7B82CD-3EB5-28B9-1E3D-1E9B6E1D90A4}"/>
          </ac:grpSpMkLst>
        </pc:grpChg>
        <pc:grpChg chg="add mod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4" creationId="{26A01F83-7D8F-5E0C-B405-49004E21921E}"/>
          </ac:grpSpMkLst>
        </pc:grpChg>
        <pc:grpChg chg="del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1" creationId="{CC7841CE-2E0E-0D07-1789-1E9D0C04606C}"/>
          </ac:grpSpMkLst>
        </pc:grp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10" creationId="{A00A0B7F-0C3C-7BD2-5CF0-89B3AEE0E26A}"/>
          </ac:cxnSpMkLst>
        </pc:cxnChg>
      </pc:sldChg>
      <pc:sldChg chg="addSp delSp modSp new mod">
        <pc:chgData name="Tang Bo" userId="332dbdf67b1791cd" providerId="LiveId" clId="{8D21808E-F672-4E8A-AE3B-F814DB14A54A}" dt="2023-06-08T21:43:23.309" v="136" actId="1076"/>
        <pc:sldMkLst>
          <pc:docMk/>
          <pc:sldMk cId="2516487761" sldId="260"/>
        </pc:sldMkLst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2" creationId="{3AA9C64D-8A16-7E3F-47C1-8FE4E0DB3998}"/>
          </ac:spMkLst>
        </pc:spChg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3" creationId="{7F0D7E13-DD37-4123-6F81-E5F26A591BE5}"/>
          </ac:spMkLst>
        </pc:spChg>
        <pc:spChg chg="mod topLvl">
          <ac:chgData name="Tang Bo" userId="332dbdf67b1791cd" providerId="LiveId" clId="{8D21808E-F672-4E8A-AE3B-F814DB14A54A}" dt="2023-06-08T21:43:20.316" v="135" actId="164"/>
          <ac:spMkLst>
            <pc:docMk/>
            <pc:sldMk cId="2516487761" sldId="260"/>
            <ac:spMk id="5" creationId="{BF6668CF-817E-CE12-97E7-4F4ED04214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9" creationId="{E8619478-FF22-5909-FEE8-52E12CF3D56F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0" creationId="{32E265E3-27FE-6322-6245-93646B208A7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1" creationId="{E63F6F3D-B01B-4041-CB59-245713E0C9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8" creationId="{02BBE93E-756E-1ECA-F6C0-C75599FA444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1" creationId="{C4DF2748-F99E-EB15-608B-192E3E6FA7E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2" creationId="{84AE77A0-72F3-3C99-53AC-9A69FE6F460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3" creationId="{8A13E4C1-F156-575C-A83C-AFA2FC6D026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5" creationId="{2020D2EA-EE4E-FF6D-FAF4-8A7A75BC2B9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8" creationId="{0BB708C7-745E-D1AB-C7E1-DCA2D8EE3C9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9" creationId="{A4FDF1BC-87B4-D713-B4AA-9A0BB0CE820C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0" creationId="{6D264BF3-9336-EE60-7FBF-1CF2C466558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2" creationId="{6967B4DF-D758-4DE6-DB17-55989856E6D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4" creationId="{FAB3C9D2-704A-5D3B-5CFE-E06EC5C1B3D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6" creationId="{1693388F-C3AA-B055-D3CB-ED2C21B4FD00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7" creationId="{40B61617-01FF-2BAB-0A38-5BD8A8D7CD1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9" creationId="{6C7E1235-F4DC-A410-8B47-D7C887E6FEF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1" creationId="{C794D190-6B7B-FF87-2219-39569BA6ECD5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3" creationId="{8894B09D-F1C0-58F2-9EA7-CD8B3010A61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4" creationId="{E2D24DFD-8796-919B-D179-F1FBC2198BA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6" creationId="{953C7FE4-60E0-85E4-AD47-9015D0F0E96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9" creationId="{30729478-8D22-888F-D437-54BEECAE301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0" creationId="{4062354D-F205-4A37-C376-92B0D45ED42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1" creationId="{E4C99D3E-6BE0-4CB3-8DE7-128A8200E1C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4" creationId="{19EEA2D3-11B9-F461-E820-A8A1BF1918B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5" creationId="{9C000A52-E9F1-FBDB-6D4B-4CC82060902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7" creationId="{730C5464-8787-4378-021F-B131DF7303BA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0" creationId="{BF7C402F-EA3D-A0CB-76FA-A9FC2A9D52C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1" creationId="{4C988324-39FF-E35C-A85E-E6397C2E9E4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2" creationId="{1A54C01E-7AED-7838-3C6F-9436AC1EE8D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3" creationId="{E839A634-3173-89E9-05E6-8D6FE4A3496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4" creationId="{FE10CBC0-4EA0-E093-F348-2EBA1F3F39A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5" creationId="{5792248F-F49F-F5AE-D46E-344CFF06A107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9" creationId="{577715E3-F24A-12C4-2EAC-B6B797C236C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80" creationId="{C2A12E26-4F12-DD0B-BCD8-1448E5179C3B}"/>
          </ac:spMkLst>
        </pc:spChg>
        <pc:spChg chg="del mod topLvl">
          <ac:chgData name="Tang Bo" userId="332dbdf67b1791cd" providerId="LiveId" clId="{8D21808E-F672-4E8A-AE3B-F814DB14A54A}" dt="2023-06-08T21:42:49.416" v="111" actId="478"/>
          <ac:spMkLst>
            <pc:docMk/>
            <pc:sldMk cId="2516487761" sldId="260"/>
            <ac:spMk id="82" creationId="{6B58064A-70FD-D291-38B4-189C4FC0B55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6" creationId="{9623889C-2113-4BC7-7FAB-331833328C2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7" creationId="{3F7290C1-E596-559D-4747-F34CE46054C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8" creationId="{F9D58960-B999-B70C-D043-6777CD912D7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5" creationId="{EE21A31C-C57F-393E-A6C7-1E561E9D8015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7" creationId="{911F6421-457E-AD43-A292-36AFE037F13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8" creationId="{663A7359-8ABE-A09A-86B0-5783BEFEB60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0" creationId="{07DEBBA8-E5AA-8E31-CC98-5BCD2505093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3" creationId="{E67989DC-7712-656D-1871-49D7D08DEF3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4" creationId="{A45C159B-61B2-7C13-DA7C-FBC38388B1C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5" creationId="{4E6DBDBA-512E-9D8C-CBE1-12B9D0444DD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7" creationId="{D4E79135-FA41-891E-C818-1F1F17C6094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9" creationId="{E9202845-BBDD-C536-D060-F87A436A50E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0" creationId="{9B2B7C47-6B89-20C7-DA44-49FB6EF43E87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2" creationId="{9960B4F6-DB15-3B48-0250-DD7897AD17D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4" creationId="{A08C31B3-53DB-23B6-CAE0-E8C2C8BEACD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7" creationId="{9019B86F-50D2-18EE-E658-5B2C5905471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8" creationId="{6AFFFDAB-37F3-B406-3888-2E644AE97CA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0" creationId="{AAA8CF45-3722-6C0C-A688-A184F7C9DCF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3" creationId="{FD9911D0-10E1-06B3-989B-BD2A537BE9B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4" creationId="{ACE80E9D-A8C6-41D6-6339-8F208A9B445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5" creationId="{11AA5DAE-50EF-29D7-7281-37D175723AF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6" creationId="{8E04B3AB-0BD6-8A9F-AAD5-E94536EAAE5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7" creationId="{B469E90E-36B0-BA8D-749E-E654A7E0804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8" creationId="{B0D4F491-8F7E-7B77-D145-60E1BFD2768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2" creationId="{A89141B3-6F85-2004-0264-30629D85826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3" creationId="{66E57D46-A795-8123-96AF-93DF96CB8618}"/>
          </ac:spMkLst>
        </pc:spChg>
        <pc:grpChg chg="add del 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" creationId="{5B90126D-1A77-96F2-7EE5-10D89DADED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6" creationId="{DA95BC1D-874F-9FA7-5E0B-A1FE60BC2AED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7" creationId="{BE4D542D-C5D8-9657-8C1E-9BEA7ED7C7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" creationId="{C2EE8680-62EB-9896-1CB1-5C9373D9E21D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2" creationId="{C5757D4C-D240-ED64-09FF-2842CA4030A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3" creationId="{AAD42FDC-6766-9ED3-A560-2D73DE169970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4" creationId="{A5A51D54-72D8-5317-9897-39E150EF6423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5" creationId="{903BB4D0-AE94-5263-E271-49C00D9897E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6" creationId="{332B99F3-36CA-699F-A502-259E033B1BD6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7" creationId="{25D77951-4348-C248-B829-BD65D465AB08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24" creationId="{6608716D-E76D-C4B0-6048-7A123AA543FB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1" creationId="{30F8E092-A907-9024-BEB0-66DE1343488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8" creationId="{D6FF3C12-3993-13FF-2FDE-6A85E46DD9B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5" creationId="{25EC1D19-F5B9-8923-8CA1-0B0066E596D1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2" creationId="{837EE4DE-B2A7-B3DA-E318-C996E382A8A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3" creationId="{7516D757-6C4C-951C-A823-4EDC7D8DFCD9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6" creationId="{F8C5CB77-A5DF-547B-B28D-0A4692BA3832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0" creationId="{E51916E9-5A10-A4B0-12AC-F9C7F46563F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1" creationId="{78FCAE89-6152-9E9A-9210-80BE974B3BF7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2" creationId="{CB93929C-972A-4CBF-F591-D76C2C215464}"/>
          </ac:grpSpMkLst>
        </pc:grpChg>
        <pc:grpChg chg="add del 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1" creationId="{6294076A-91B2-A279-0931-19F51389C05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3" creationId="{7D882FFF-2043-FE34-9578-075C19657CE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4" creationId="{4505D4EA-D2F5-2E3E-1BE9-405B4FE3239C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5" creationId="{F82241B7-8439-9807-D942-4AEA446DBEB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9" creationId="{03491851-53F1-DCDF-73D8-A97CCC3A4B0D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0" creationId="{683BABFD-FCB2-DF92-38DD-6B79AE3FE2D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1" creationId="{87FD33AF-9846-72D6-6DEA-7196BD7E0D7E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2" creationId="{47F42ED6-277F-B6AE-B3C4-55426628F13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3" creationId="{6DD411FC-EE8E-C0F0-F0B2-99A80773E02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4" creationId="{88FAA8DF-8E7D-FDC9-DFA7-C1D40BDB23E8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9" creationId="{2C927E4D-5B35-DE8D-A255-AA1C8B67803F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06" creationId="{8B0C9F56-709C-7D1F-A6C3-124ACB9F0384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5" creationId="{2600A12D-55CA-1FCC-643F-8849AB23CF7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6" creationId="{30382848-62BC-48FF-057B-A0D12D8CF28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9" creationId="{A70A6116-433E-115F-28DE-5A75B25D524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3" creationId="{A03BA547-B471-D9F1-C881-BA87312C8987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4" creationId="{7FD2B14E-5FA4-88A4-364F-94B4F04EDD09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5" creationId="{AB31495E-CAF2-7BAA-5924-644F61E75A98}"/>
          </ac:grpSpMkLst>
        </pc:grpChg>
        <pc:grpChg chg="add mod">
          <ac:chgData name="Tang Bo" userId="332dbdf67b1791cd" providerId="LiveId" clId="{8D21808E-F672-4E8A-AE3B-F814DB14A54A}" dt="2023-06-08T21:43:23.309" v="136" actId="1076"/>
          <ac:grpSpMkLst>
            <pc:docMk/>
            <pc:sldMk cId="2516487761" sldId="260"/>
            <ac:grpSpMk id="144" creationId="{53AE16DC-AA3E-C82E-9A9D-7C3768DB31FA}"/>
          </ac:grpSpMkLst>
        </pc:grp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19" creationId="{63F5039A-C8A0-C905-12BC-69A84568C62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0" creationId="{5D2EE9A3-1D09-20D6-D777-68E7B75A93E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6" creationId="{D916DA7A-80BE-2BDC-DFB7-5E1EBE10EAC4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7" creationId="{49F0BD8B-4806-1422-96EA-0F18043B964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3" creationId="{12D0215F-A065-AE35-4002-DC3C25CA71B0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5" creationId="{8444A29B-F368-8D6F-3529-42C1EB26789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0" creationId="{5B128638-F187-3936-0974-61D7C98914E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2" creationId="{3819E577-0379-8C8D-78E0-6F9EDA4DC3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7" creationId="{55AB6876-F2FF-758C-D84E-3ABC9504E508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8" creationId="{90BE3000-DF32-B6A3-E1BC-B3E005B44B8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8" creationId="{067D431F-84C2-112B-9C63-DCD7CEFE3E2E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9" creationId="{DC99AD39-E5A0-59FD-FC61-FE17DD660A3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3" creationId="{2751C412-40D0-814D-4529-1FCFA656428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4" creationId="{DDD0B947-308E-E1A6-52B7-9CDE1BF995A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5" creationId="{52ACEF48-7266-508F-1E95-81A5084C1051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6" creationId="{508231C4-A0D1-CB6D-C9BB-424AD0AD730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7" creationId="{FEC2F7D5-7615-7579-B69A-59E18664E5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8" creationId="{B7C01C78-9F50-3BDA-1056-A133616B78E6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9" creationId="{7679251C-CD25-216A-4E23-04715932680A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6" creationId="{BC8188E9-AC98-5805-EFAF-2DD6A2D31EC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7" creationId="{4F58D76C-3CD1-A941-C813-8DA4DC7CAD5D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8" creationId="{E8504ED5-BB9F-4D74-0A40-6977A2D10689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96" creationId="{204E7202-C59D-7EE9-528E-3CAD4B45139F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1" creationId="{B3A8A3DE-790A-1343-BA56-8B2962D1A4B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2" creationId="{31786040-EE19-7F0A-AF69-21634A008AF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8" creationId="{130C5B8B-0449-CA78-32EA-A99078A4F318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1" creationId="{D423C1C9-9C7B-D93B-9D51-2DE34C226E0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3" creationId="{3C45CEF4-49A4-520B-E1F3-CCB0703CE232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1" creationId="{10CFD679-5055-111D-66C3-62EA77DE630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2" creationId="{A00467AE-EAE5-4354-3C76-65306D768563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6" creationId="{BF7B5146-8FE9-2FEA-D589-1F0DBF11CC61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7" creationId="{3BF8BF9F-7F57-C67C-5FA3-D893522B109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8" creationId="{95522910-C772-5486-21C9-90B0558FD29D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9" creationId="{EAA7DCFF-1140-3993-F0F1-4C7775B2FCDB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0" creationId="{1BE5E4EC-A8D1-3F40-6943-64E0880126EA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1" creationId="{501371DF-6313-53E3-B94F-878E5DF70F06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2" creationId="{05873D1C-83C8-8DC1-3595-78405E2CF86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9" creationId="{7439F031-D55D-D699-D797-4CAA6F1F511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0" creationId="{46131FE5-AFDB-E20E-8395-1542BFDC274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1" creationId="{1B6CAAAD-9BC8-2D21-8AB9-832CC040A77B}"/>
          </ac:cxnSpMkLst>
        </pc:cxnChg>
      </pc:sldChg>
    </pc:docChg>
  </pc:docChgLst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  <pc:docChgLst>
    <pc:chgData name="Bo Tang" userId="332dbdf67b1791cd" providerId="LiveId" clId="{DA547C0C-8B74-4EB7-B2A3-86C0AE2AE809}"/>
    <pc:docChg chg="undo redo custSel addSld modSld">
      <pc:chgData name="Bo Tang" userId="332dbdf67b1791cd" providerId="LiveId" clId="{DA547C0C-8B74-4EB7-B2A3-86C0AE2AE809}" dt="2023-12-11T16:46:42.836" v="372" actId="1076"/>
      <pc:docMkLst>
        <pc:docMk/>
      </pc:docMkLst>
      <pc:sldChg chg="addSp delSp modSp mod">
        <pc:chgData name="Bo Tang" userId="332dbdf67b1791cd" providerId="LiveId" clId="{DA547C0C-8B74-4EB7-B2A3-86C0AE2AE809}" dt="2023-12-11T16:46:38.451" v="371" actId="1076"/>
        <pc:sldMkLst>
          <pc:docMk/>
          <pc:sldMk cId="2420384765" sldId="262"/>
        </pc:sldMkLst>
        <pc:spChg chg="del mod">
          <ac:chgData name="Bo Tang" userId="332dbdf67b1791cd" providerId="LiveId" clId="{DA547C0C-8B74-4EB7-B2A3-86C0AE2AE809}" dt="2023-12-11T15:58:03.227" v="149" actId="478"/>
          <ac:spMkLst>
            <pc:docMk/>
            <pc:sldMk cId="2420384765" sldId="262"/>
            <ac:spMk id="3" creationId="{9D9835FC-25B5-8B18-D7F4-8F3C422D58A6}"/>
          </ac:spMkLst>
        </pc:spChg>
        <pc:spChg chg="del mod">
          <ac:chgData name="Bo Tang" userId="332dbdf67b1791cd" providerId="LiveId" clId="{DA547C0C-8B74-4EB7-B2A3-86C0AE2AE809}" dt="2023-12-11T15:58:00.855" v="148" actId="478"/>
          <ac:spMkLst>
            <pc:docMk/>
            <pc:sldMk cId="2420384765" sldId="262"/>
            <ac:spMk id="4" creationId="{CA59CEE2-4334-2107-42D2-7F40930A273B}"/>
          </ac:spMkLst>
        </pc:spChg>
        <pc:spChg chg="del">
          <ac:chgData name="Bo Tang" userId="332dbdf67b1791cd" providerId="LiveId" clId="{DA547C0C-8B74-4EB7-B2A3-86C0AE2AE809}" dt="2023-12-11T15:57:34.441" v="142" actId="478"/>
          <ac:spMkLst>
            <pc:docMk/>
            <pc:sldMk cId="2420384765" sldId="262"/>
            <ac:spMk id="8" creationId="{9FF230CE-3CBD-98CE-C2EB-5C6F67383BDB}"/>
          </ac:spMkLst>
        </pc:spChg>
        <pc:spChg chg="mod">
          <ac:chgData name="Bo Tang" userId="332dbdf67b1791cd" providerId="LiveId" clId="{DA547C0C-8B74-4EB7-B2A3-86C0AE2AE809}" dt="2023-12-11T15:59:10.477" v="165" actId="14100"/>
          <ac:spMkLst>
            <pc:docMk/>
            <pc:sldMk cId="2420384765" sldId="262"/>
            <ac:spMk id="9" creationId="{C1F8FE61-40F4-0B17-0605-293313EDC612}"/>
          </ac:spMkLst>
        </pc:spChg>
        <pc:spChg chg="del mod">
          <ac:chgData name="Bo Tang" userId="332dbdf67b1791cd" providerId="LiveId" clId="{DA547C0C-8B74-4EB7-B2A3-86C0AE2AE809}" dt="2023-12-11T16:08:41.208" v="269" actId="478"/>
          <ac:spMkLst>
            <pc:docMk/>
            <pc:sldMk cId="2420384765" sldId="262"/>
            <ac:spMk id="12" creationId="{4A2FD117-4841-B7C8-3121-13E723EA01EF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3" creationId="{6E2886C6-F758-F515-9602-626A41D0BD19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4" creationId="{89FF633C-32CE-5419-5359-8B521CB66A96}"/>
          </ac:spMkLst>
        </pc:spChg>
        <pc:spChg chg="del">
          <ac:chgData name="Bo Tang" userId="332dbdf67b1791cd" providerId="LiveId" clId="{DA547C0C-8B74-4EB7-B2A3-86C0AE2AE809}" dt="2023-12-11T15:57:31.871" v="141" actId="478"/>
          <ac:spMkLst>
            <pc:docMk/>
            <pc:sldMk cId="2420384765" sldId="262"/>
            <ac:spMk id="17" creationId="{78ED9E6D-3E9A-25FB-2B0C-5B1F07A93180}"/>
          </ac:spMkLst>
        </pc:spChg>
        <pc:spChg chg="del mod">
          <ac:chgData name="Bo Tang" userId="332dbdf67b1791cd" providerId="LiveId" clId="{DA547C0C-8B74-4EB7-B2A3-86C0AE2AE809}" dt="2023-12-11T15:58:19.931" v="153" actId="478"/>
          <ac:spMkLst>
            <pc:docMk/>
            <pc:sldMk cId="2420384765" sldId="262"/>
            <ac:spMk id="18" creationId="{9717BE29-4F58-0202-40FD-87CC7FABF822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22" creationId="{5CA3CDDC-C2E8-2838-2D60-873BAA17613E}"/>
          </ac:spMkLst>
        </pc:spChg>
        <pc:spChg chg="mod">
          <ac:chgData name="Bo Tang" userId="332dbdf67b1791cd" providerId="LiveId" clId="{DA547C0C-8B74-4EB7-B2A3-86C0AE2AE809}" dt="2023-12-11T16:10:53.412" v="323" actId="1076"/>
          <ac:spMkLst>
            <pc:docMk/>
            <pc:sldMk cId="2420384765" sldId="262"/>
            <ac:spMk id="28" creationId="{C47BC1FE-3C61-2C1E-CA17-D35FF4ABD21D}"/>
          </ac:spMkLst>
        </pc:spChg>
        <pc:spChg chg="add del">
          <ac:chgData name="Bo Tang" userId="332dbdf67b1791cd" providerId="LiveId" clId="{DA547C0C-8B74-4EB7-B2A3-86C0AE2AE809}" dt="2023-12-11T15:49:59.501" v="56" actId="11529"/>
          <ac:spMkLst>
            <pc:docMk/>
            <pc:sldMk cId="2420384765" sldId="262"/>
            <ac:spMk id="31" creationId="{7A66C931-F85E-9BB2-0B6D-1584D9F36B7B}"/>
          </ac:spMkLst>
        </pc:spChg>
        <pc:spChg chg="mod">
          <ac:chgData name="Bo Tang" userId="332dbdf67b1791cd" providerId="LiveId" clId="{DA547C0C-8B74-4EB7-B2A3-86C0AE2AE809}" dt="2023-12-11T16:11:29.732" v="330" actId="1076"/>
          <ac:spMkLst>
            <pc:docMk/>
            <pc:sldMk cId="2420384765" sldId="262"/>
            <ac:spMk id="32" creationId="{4DEDF15E-44B5-4253-75FC-B6F2CD05CFB4}"/>
          </ac:spMkLst>
        </pc:spChg>
        <pc:spChg chg="mod">
          <ac:chgData name="Bo Tang" userId="332dbdf67b1791cd" providerId="LiveId" clId="{DA547C0C-8B74-4EB7-B2A3-86C0AE2AE809}" dt="2023-12-11T16:11:57.141" v="338" actId="1076"/>
          <ac:spMkLst>
            <pc:docMk/>
            <pc:sldMk cId="2420384765" sldId="262"/>
            <ac:spMk id="37" creationId="{0B9F7939-3D0A-2917-C7CB-3CF03BCCDBFD}"/>
          </ac:spMkLst>
        </pc:spChg>
        <pc:spChg chg="mod">
          <ac:chgData name="Bo Tang" userId="332dbdf67b1791cd" providerId="LiveId" clId="{DA547C0C-8B74-4EB7-B2A3-86C0AE2AE809}" dt="2023-12-11T16:12:00.454" v="339" actId="1076"/>
          <ac:spMkLst>
            <pc:docMk/>
            <pc:sldMk cId="2420384765" sldId="262"/>
            <ac:spMk id="40" creationId="{EE69A539-DFBC-0A3C-6E79-DAF2C710D2D2}"/>
          </ac:spMkLst>
        </pc:spChg>
        <pc:spChg chg="del mod">
          <ac:chgData name="Bo Tang" userId="332dbdf67b1791cd" providerId="LiveId" clId="{DA547C0C-8B74-4EB7-B2A3-86C0AE2AE809}" dt="2023-12-11T16:09:59.978" v="306" actId="478"/>
          <ac:spMkLst>
            <pc:docMk/>
            <pc:sldMk cId="2420384765" sldId="262"/>
            <ac:spMk id="41" creationId="{9473B979-7F0B-247D-A50A-AA178DB6B11A}"/>
          </ac:spMkLst>
        </pc:spChg>
        <pc:spChg chg="add del mod topLvl">
          <ac:chgData name="Bo Tang" userId="332dbdf67b1791cd" providerId="LiveId" clId="{DA547C0C-8B74-4EB7-B2A3-86C0AE2AE809}" dt="2023-12-11T15:50:32.022" v="62" actId="478"/>
          <ac:spMkLst>
            <pc:docMk/>
            <pc:sldMk cId="2420384765" sldId="262"/>
            <ac:spMk id="42" creationId="{D5ACADBF-FDB2-9083-5CE0-60C6C7CD0DA9}"/>
          </ac:spMkLst>
        </pc:spChg>
        <pc:spChg chg="del mod topLvl">
          <ac:chgData name="Bo Tang" userId="332dbdf67b1791cd" providerId="LiveId" clId="{DA547C0C-8B74-4EB7-B2A3-86C0AE2AE809}" dt="2023-12-11T15:52:43.194" v="92" actId="478"/>
          <ac:spMkLst>
            <pc:docMk/>
            <pc:sldMk cId="2420384765" sldId="262"/>
            <ac:spMk id="43" creationId="{7CEBF9D7-CB55-8BC8-C1A1-E6E218F72BCB}"/>
          </ac:spMkLst>
        </pc:spChg>
        <pc:spChg chg="del mod">
          <ac:chgData name="Bo Tang" userId="332dbdf67b1791cd" providerId="LiveId" clId="{DA547C0C-8B74-4EB7-B2A3-86C0AE2AE809}" dt="2023-12-11T16:02:22.286" v="187" actId="478"/>
          <ac:spMkLst>
            <pc:docMk/>
            <pc:sldMk cId="2420384765" sldId="262"/>
            <ac:spMk id="44" creationId="{E90BC458-3221-4B6A-B4BF-301DF1326AED}"/>
          </ac:spMkLst>
        </pc:spChg>
        <pc:spChg chg="del mod">
          <ac:chgData name="Bo Tang" userId="332dbdf67b1791cd" providerId="LiveId" clId="{DA547C0C-8B74-4EB7-B2A3-86C0AE2AE809}" dt="2023-12-11T16:02:28.374" v="190" actId="478"/>
          <ac:spMkLst>
            <pc:docMk/>
            <pc:sldMk cId="2420384765" sldId="262"/>
            <ac:spMk id="47" creationId="{0AF5520E-A3F5-FA05-A876-9F7C72FBA637}"/>
          </ac:spMkLst>
        </pc:spChg>
        <pc:spChg chg="mod">
          <ac:chgData name="Bo Tang" userId="332dbdf67b1791cd" providerId="LiveId" clId="{DA547C0C-8B74-4EB7-B2A3-86C0AE2AE809}" dt="2023-12-11T16:03:07.077" v="203" actId="14100"/>
          <ac:spMkLst>
            <pc:docMk/>
            <pc:sldMk cId="2420384765" sldId="262"/>
            <ac:spMk id="48" creationId="{C4E5264C-405D-2C53-BC3E-97D61B771108}"/>
          </ac:spMkLst>
        </pc:spChg>
        <pc:spChg chg="del mod">
          <ac:chgData name="Bo Tang" userId="332dbdf67b1791cd" providerId="LiveId" clId="{DA547C0C-8B74-4EB7-B2A3-86C0AE2AE809}" dt="2023-12-11T16:02:26.869" v="189" actId="478"/>
          <ac:spMkLst>
            <pc:docMk/>
            <pc:sldMk cId="2420384765" sldId="262"/>
            <ac:spMk id="51" creationId="{2FEBD1E5-F505-208B-1432-BA69D0314263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52" creationId="{FDC961F7-E753-94E7-C063-1EE1F2E218E7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53" creationId="{E9C5B069-8419-396D-B2FF-7FDAB7756FA3}"/>
          </ac:spMkLst>
        </pc:spChg>
        <pc:spChg chg="del mod">
          <ac:chgData name="Bo Tang" userId="332dbdf67b1791cd" providerId="LiveId" clId="{DA547C0C-8B74-4EB7-B2A3-86C0AE2AE809}" dt="2023-12-11T16:02:17.216" v="184" actId="478"/>
          <ac:spMkLst>
            <pc:docMk/>
            <pc:sldMk cId="2420384765" sldId="262"/>
            <ac:spMk id="56" creationId="{600F7943-0C69-CA60-0D41-296B42F756AF}"/>
          </ac:spMkLst>
        </pc:spChg>
        <pc:spChg chg="del mod">
          <ac:chgData name="Bo Tang" userId="332dbdf67b1791cd" providerId="LiveId" clId="{DA547C0C-8B74-4EB7-B2A3-86C0AE2AE809}" dt="2023-12-11T16:02:18.656" v="185" actId="478"/>
          <ac:spMkLst>
            <pc:docMk/>
            <pc:sldMk cId="2420384765" sldId="262"/>
            <ac:spMk id="57" creationId="{7AFF4191-FB86-11B3-5DF0-1C0A0CB418F4}"/>
          </ac:spMkLst>
        </pc:spChg>
        <pc:spChg chg="add del mod ord topLvl">
          <ac:chgData name="Bo Tang" userId="332dbdf67b1791cd" providerId="LiveId" clId="{DA547C0C-8B74-4EB7-B2A3-86C0AE2AE809}" dt="2023-12-11T16:08:07.245" v="262" actId="478"/>
          <ac:spMkLst>
            <pc:docMk/>
            <pc:sldMk cId="2420384765" sldId="262"/>
            <ac:spMk id="58" creationId="{0529848F-F821-3D22-C006-D50784C2DA4D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61" creationId="{74A828DD-64DE-E07E-59AE-29E215067A68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63" creationId="{BB929AEB-FE76-B389-C32D-C9F92BECFD6C}"/>
          </ac:spMkLst>
        </pc:spChg>
        <pc:spChg chg="del mod">
          <ac:chgData name="Bo Tang" userId="332dbdf67b1791cd" providerId="LiveId" clId="{DA547C0C-8B74-4EB7-B2A3-86C0AE2AE809}" dt="2023-12-11T16:12:26.142" v="345" actId="478"/>
          <ac:spMkLst>
            <pc:docMk/>
            <pc:sldMk cId="2420384765" sldId="262"/>
            <ac:spMk id="64" creationId="{7319BDDD-F506-2BCE-E65D-B492A17258B2}"/>
          </ac:spMkLst>
        </pc:spChg>
        <pc:spChg chg="del mod">
          <ac:chgData name="Bo Tang" userId="332dbdf67b1791cd" providerId="LiveId" clId="{DA547C0C-8B74-4EB7-B2A3-86C0AE2AE809}" dt="2023-12-11T16:02:52.255" v="201" actId="478"/>
          <ac:spMkLst>
            <pc:docMk/>
            <pc:sldMk cId="2420384765" sldId="262"/>
            <ac:spMk id="65" creationId="{00D67314-29E8-571E-5A6B-36377CF7BECB}"/>
          </ac:spMkLst>
        </pc:spChg>
        <pc:spChg chg="add del mod">
          <ac:chgData name="Bo Tang" userId="332dbdf67b1791cd" providerId="LiveId" clId="{DA547C0C-8B74-4EB7-B2A3-86C0AE2AE809}" dt="2023-12-11T16:02:41.605" v="195" actId="478"/>
          <ac:spMkLst>
            <pc:docMk/>
            <pc:sldMk cId="2420384765" sldId="262"/>
            <ac:spMk id="68" creationId="{3579BE1A-5361-25C9-566E-3BBFD6FB8696}"/>
          </ac:spMkLst>
        </pc:spChg>
        <pc:spChg chg="mod">
          <ac:chgData name="Bo Tang" userId="332dbdf67b1791cd" providerId="LiveId" clId="{DA547C0C-8B74-4EB7-B2A3-86C0AE2AE809}" dt="2023-12-11T16:03:18.251" v="205" actId="14100"/>
          <ac:spMkLst>
            <pc:docMk/>
            <pc:sldMk cId="2420384765" sldId="262"/>
            <ac:spMk id="69" creationId="{6A6D6CEE-CAC8-582D-C1DD-B9530897F452}"/>
          </ac:spMkLst>
        </pc:spChg>
        <pc:spChg chg="del mod">
          <ac:chgData name="Bo Tang" userId="332dbdf67b1791cd" providerId="LiveId" clId="{DA547C0C-8B74-4EB7-B2A3-86C0AE2AE809}" dt="2023-12-11T16:02:48.811" v="199" actId="478"/>
          <ac:spMkLst>
            <pc:docMk/>
            <pc:sldMk cId="2420384765" sldId="262"/>
            <ac:spMk id="72" creationId="{81D26031-9C7A-681B-42B3-885CB27FED06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73" creationId="{DDED0BF0-ED5B-C14C-345C-AEF63D3588B0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75" creationId="{A8C364C6-DDA9-5995-EE24-3778D2C35A64}"/>
          </ac:spMkLst>
        </pc:spChg>
        <pc:spChg chg="del mod">
          <ac:chgData name="Bo Tang" userId="332dbdf67b1791cd" providerId="LiveId" clId="{DA547C0C-8B74-4EB7-B2A3-86C0AE2AE809}" dt="2023-12-11T16:02:43.226" v="196" actId="478"/>
          <ac:spMkLst>
            <pc:docMk/>
            <pc:sldMk cId="2420384765" sldId="262"/>
            <ac:spMk id="78" creationId="{32E1E5A6-2475-73C7-7A6E-12FB71BE20D2}"/>
          </ac:spMkLst>
        </pc:spChg>
        <pc:spChg chg="add del mod ord topLvl">
          <ac:chgData name="Bo Tang" userId="332dbdf67b1791cd" providerId="LiveId" clId="{DA547C0C-8B74-4EB7-B2A3-86C0AE2AE809}" dt="2023-12-11T16:08:07.245" v="262" actId="478"/>
          <ac:spMkLst>
            <pc:docMk/>
            <pc:sldMk cId="2420384765" sldId="262"/>
            <ac:spMk id="79" creationId="{FD89355D-08C8-CF0B-BDE1-1408679D31D8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80" creationId="{85C2F205-8A51-94AA-8DDE-67F7C3093BBD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81" creationId="{43E801F7-9288-1BA3-E297-8767438E9BA9}"/>
          </ac:spMkLst>
        </pc:spChg>
        <pc:spChg chg="del mod">
          <ac:chgData name="Bo Tang" userId="332dbdf67b1791cd" providerId="LiveId" clId="{DA547C0C-8B74-4EB7-B2A3-86C0AE2AE809}" dt="2023-12-11T16:02:44.680" v="197" actId="478"/>
          <ac:spMkLst>
            <pc:docMk/>
            <pc:sldMk cId="2420384765" sldId="262"/>
            <ac:spMk id="82" creationId="{B9159A38-682B-85CE-606D-E466495A740C}"/>
          </ac:spMkLst>
        </pc:spChg>
        <pc:spChg chg="del mod topLvl">
          <ac:chgData name="Bo Tang" userId="332dbdf67b1791cd" providerId="LiveId" clId="{DA547C0C-8B74-4EB7-B2A3-86C0AE2AE809}" dt="2023-12-11T16:07:45.547" v="246" actId="478"/>
          <ac:spMkLst>
            <pc:docMk/>
            <pc:sldMk cId="2420384765" sldId="262"/>
            <ac:spMk id="84" creationId="{E1C9D5B4-0654-02B5-AFEC-F74C2F1EEC0C}"/>
          </ac:spMkLst>
        </pc:spChg>
        <pc:spChg chg="del">
          <ac:chgData name="Bo Tang" userId="332dbdf67b1791cd" providerId="LiveId" clId="{DA547C0C-8B74-4EB7-B2A3-86C0AE2AE809}" dt="2023-12-11T15:46:17.909" v="2" actId="478"/>
          <ac:spMkLst>
            <pc:docMk/>
            <pc:sldMk cId="2420384765" sldId="262"/>
            <ac:spMk id="85" creationId="{EF21518B-D895-BDBB-F844-1DD1581F558D}"/>
          </ac:spMkLst>
        </pc:spChg>
        <pc:spChg chg="mod">
          <ac:chgData name="Bo Tang" userId="332dbdf67b1791cd" providerId="LiveId" clId="{DA547C0C-8B74-4EB7-B2A3-86C0AE2AE809}" dt="2023-12-11T16:14:23.537" v="360" actId="1076"/>
          <ac:spMkLst>
            <pc:docMk/>
            <pc:sldMk cId="2420384765" sldId="262"/>
            <ac:spMk id="95" creationId="{3EC7E0E6-A81C-3377-67F3-1CD06111322F}"/>
          </ac:spMkLst>
        </pc:spChg>
        <pc:spChg chg="mod">
          <ac:chgData name="Bo Tang" userId="332dbdf67b1791cd" providerId="LiveId" clId="{DA547C0C-8B74-4EB7-B2A3-86C0AE2AE809}" dt="2023-12-11T16:11:35.494" v="333" actId="1076"/>
          <ac:spMkLst>
            <pc:docMk/>
            <pc:sldMk cId="2420384765" sldId="262"/>
            <ac:spMk id="98" creationId="{E076496F-E119-2B9A-B6C5-9BBBD9AAAA25}"/>
          </ac:spMkLst>
        </pc:spChg>
        <pc:spChg chg="mod">
          <ac:chgData name="Bo Tang" userId="332dbdf67b1791cd" providerId="LiveId" clId="{DA547C0C-8B74-4EB7-B2A3-86C0AE2AE809}" dt="2023-12-11T16:12:07.214" v="342" actId="1076"/>
          <ac:spMkLst>
            <pc:docMk/>
            <pc:sldMk cId="2420384765" sldId="262"/>
            <ac:spMk id="100" creationId="{EDF97CB4-DF31-C302-1BA7-DAB745CBD0A5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01" creationId="{366994D8-00E7-D63E-D180-778A30BE10ED}"/>
          </ac:spMkLst>
        </pc:spChg>
        <pc:spChg chg="add del mod topLvl">
          <ac:chgData name="Bo Tang" userId="332dbdf67b1791cd" providerId="LiveId" clId="{DA547C0C-8B74-4EB7-B2A3-86C0AE2AE809}" dt="2023-12-11T16:08:19.542" v="265" actId="164"/>
          <ac:spMkLst>
            <pc:docMk/>
            <pc:sldMk cId="2420384765" sldId="262"/>
            <ac:spMk id="102" creationId="{75BBFFA9-7F78-F0CC-6B26-089701FD8448}"/>
          </ac:spMkLst>
        </pc:spChg>
        <pc:spChg chg="add del mod topLvl">
          <ac:chgData name="Bo Tang" userId="332dbdf67b1791cd" providerId="LiveId" clId="{DA547C0C-8B74-4EB7-B2A3-86C0AE2AE809}" dt="2023-12-11T16:08:19.542" v="265" actId="164"/>
          <ac:spMkLst>
            <pc:docMk/>
            <pc:sldMk cId="2420384765" sldId="262"/>
            <ac:spMk id="103" creationId="{E2A54235-71D9-A02D-E6FB-84492C12766D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108" creationId="{ADE3FCB8-510C-3557-C3FF-25D76A7E9486}"/>
          </ac:spMkLst>
        </pc:spChg>
        <pc:spChg chg="add del mod ord topLvl">
          <ac:chgData name="Bo Tang" userId="332dbdf67b1791cd" providerId="LiveId" clId="{DA547C0C-8B74-4EB7-B2A3-86C0AE2AE809}" dt="2023-12-11T16:07:46.319" v="247" actId="478"/>
          <ac:spMkLst>
            <pc:docMk/>
            <pc:sldMk cId="2420384765" sldId="262"/>
            <ac:spMk id="114" creationId="{4150198D-A070-2C84-40C8-800457B33BEB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18" creationId="{43FC5D60-153B-C2B0-0210-2068502CC504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19" creationId="{B11D3AD8-4452-FA4C-7C2E-91033ADAA9B7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0" creationId="{2A923A61-5A61-3AE3-6BC8-E8316D9CCC80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3" creationId="{42208EAB-FF58-66A1-6E06-68A1BD97C604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6" creationId="{08F6BF0B-1A91-9E82-9838-720C8B11EE84}"/>
          </ac:spMkLst>
        </pc:spChg>
        <pc:spChg chg="del mod">
          <ac:chgData name="Bo Tang" userId="332dbdf67b1791cd" providerId="LiveId" clId="{DA547C0C-8B74-4EB7-B2A3-86C0AE2AE809}" dt="2023-12-11T15:57:46.942" v="145" actId="478"/>
          <ac:spMkLst>
            <pc:docMk/>
            <pc:sldMk cId="2420384765" sldId="262"/>
            <ac:spMk id="127" creationId="{10938AF8-BE11-EAA4-3453-E9ABBF3D1E5F}"/>
          </ac:spMkLst>
        </pc:spChg>
        <pc:spChg chg="del mod">
          <ac:chgData name="Bo Tang" userId="332dbdf67b1791cd" providerId="LiveId" clId="{DA547C0C-8B74-4EB7-B2A3-86C0AE2AE809}" dt="2023-12-11T15:56:42.406" v="135" actId="478"/>
          <ac:spMkLst>
            <pc:docMk/>
            <pc:sldMk cId="2420384765" sldId="262"/>
            <ac:spMk id="128" creationId="{97DDE082-E519-7FA9-20C0-56DDE7EB762A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9" creationId="{175F731C-5AFB-578E-DC5F-C0EFB0B5331A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31" creationId="{65C8DDFA-FBB4-485C-56ED-E9CD84602E0B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32" creationId="{FE9FBC55-2BA6-DA0A-7615-FD6122049CC9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2" creationId="{658D1B04-263D-2F9B-11BE-1447C7269AA7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3" creationId="{1EA21744-53F1-1196-B9CC-5839AB5971A0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4" creationId="{92709462-84DC-8193-0B1E-7D141A8851BF}"/>
          </ac:spMkLst>
        </pc:spChg>
        <pc:spChg chg="del mod">
          <ac:chgData name="Bo Tang" userId="332dbdf67b1791cd" providerId="LiveId" clId="{DA547C0C-8B74-4EB7-B2A3-86C0AE2AE809}" dt="2023-12-11T16:09:17.896" v="281" actId="478"/>
          <ac:spMkLst>
            <pc:docMk/>
            <pc:sldMk cId="2420384765" sldId="262"/>
            <ac:spMk id="157" creationId="{F2BE810C-004B-ABFB-069E-5B9B4354E84D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8" creationId="{6CC1092F-D4C5-D294-268E-097AAB2D5911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9" creationId="{17308C75-6A17-9196-34BE-68A821F93176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61" creationId="{90443022-0DB1-D753-1053-0BAE97ED02BB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62" creationId="{2500DC99-EC8B-1498-8A7F-03FA7659EEEE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0" creationId="{438FD031-E627-309A-85F2-7CF2B8B997F6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1" creationId="{D795ED01-7A14-68D9-175C-0166B66D80BC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2" creationId="{C200CF18-9C07-8402-EF9F-AC6E7DA8274D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5" creationId="{E7245FEF-3944-CA84-022C-E10CD47A204A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6" creationId="{7E55BE0D-C944-3913-866B-609EA9DDC9B5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8" creationId="{5C830EAC-42DF-3692-109F-DF5FAF082683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9" creationId="{6337C47E-5D49-1CA9-A844-B2E0C3023036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5" creationId="{5EB903DF-7C5C-20B6-7D04-46B4F6211292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6" creationId="{04CFDECD-913D-3397-F398-0D6B7DDC36D8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7" creationId="{E001BBB0-2542-C90A-E509-A599A9E9FD0C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0" creationId="{752E6B06-4884-2A3B-DAF5-8E20E398E7B4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1" creationId="{546D85A8-06C6-FCF9-EF98-54EB65F8932C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3" creationId="{34D93B28-E188-7E72-759D-7CFB24080987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4" creationId="{6FDB0DC9-BBE3-1921-BE2B-812843E48182}"/>
          </ac:spMkLst>
        </pc:s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2" creationId="{9652ECBD-779C-A571-475E-5321879BBB3B}"/>
          </ac:grpSpMkLst>
        </pc:grpChg>
        <pc:grpChg chg="del">
          <ac:chgData name="Bo Tang" userId="332dbdf67b1791cd" providerId="LiveId" clId="{DA547C0C-8B74-4EB7-B2A3-86C0AE2AE809}" dt="2023-12-11T15:57:36.493" v="143" actId="478"/>
          <ac:grpSpMkLst>
            <pc:docMk/>
            <pc:sldMk cId="2420384765" sldId="262"/>
            <ac:grpSpMk id="5" creationId="{AC1956B7-33F3-3BDD-9FC3-BF5892822D2C}"/>
          </ac:grpSpMkLst>
        </pc:grpChg>
        <pc:grpChg chg="del mod topLvl">
          <ac:chgData name="Bo Tang" userId="332dbdf67b1791cd" providerId="LiveId" clId="{DA547C0C-8B74-4EB7-B2A3-86C0AE2AE809}" dt="2023-12-11T15:49:47.171" v="52" actId="165"/>
          <ac:grpSpMkLst>
            <pc:docMk/>
            <pc:sldMk cId="2420384765" sldId="262"/>
            <ac:grpSpMk id="6" creationId="{638AA36F-489F-4C5B-246F-4892319375BF}"/>
          </ac:grpSpMkLst>
        </pc:grpChg>
        <pc:grpChg chg="del">
          <ac:chgData name="Bo Tang" userId="332dbdf67b1791cd" providerId="LiveId" clId="{DA547C0C-8B74-4EB7-B2A3-86C0AE2AE809}" dt="2023-12-11T15:57:31.871" v="141" actId="478"/>
          <ac:grpSpMkLst>
            <pc:docMk/>
            <pc:sldMk cId="2420384765" sldId="262"/>
            <ac:grpSpMk id="15" creationId="{187CB627-033F-5E39-DE70-B80094BCE155}"/>
          </ac:grpSpMkLst>
        </pc:grpChg>
        <pc:grpChg chg="add del mod topLvl">
          <ac:chgData name="Bo Tang" userId="332dbdf67b1791cd" providerId="LiveId" clId="{DA547C0C-8B74-4EB7-B2A3-86C0AE2AE809}" dt="2023-12-11T15:50:32.022" v="62" actId="478"/>
          <ac:grpSpMkLst>
            <pc:docMk/>
            <pc:sldMk cId="2420384765" sldId="262"/>
            <ac:grpSpMk id="33" creationId="{F1E877A2-E27E-54EB-0BFA-90C4215D49C6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4" creationId="{5D67ADA9-0159-4784-71EB-5F63E9476A4A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5" creationId="{495F2495-E550-AC07-F818-D3DE10565FDA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6" creationId="{CAFC3A87-8B5F-2EBD-886F-E17849C92401}"/>
          </ac:grpSpMkLst>
        </pc:grpChg>
        <pc:grpChg chg="del mod">
          <ac:chgData name="Bo Tang" userId="332dbdf67b1791cd" providerId="LiveId" clId="{DA547C0C-8B74-4EB7-B2A3-86C0AE2AE809}" dt="2023-12-11T16:02:18.656" v="185" actId="478"/>
          <ac:grpSpMkLst>
            <pc:docMk/>
            <pc:sldMk cId="2420384765" sldId="262"/>
            <ac:grpSpMk id="45" creationId="{35D023BE-87D5-2410-B3B8-5C74A970BBEF}"/>
          </ac:grpSpMkLst>
        </pc:grpChg>
        <pc:grpChg chg="del mod">
          <ac:chgData name="Bo Tang" userId="332dbdf67b1791cd" providerId="LiveId" clId="{DA547C0C-8B74-4EB7-B2A3-86C0AE2AE809}" dt="2023-12-11T16:02:17.216" v="184" actId="478"/>
          <ac:grpSpMkLst>
            <pc:docMk/>
            <pc:sldMk cId="2420384765" sldId="262"/>
            <ac:grpSpMk id="54" creationId="{417F29DA-0C0F-F5A1-CC9E-043A13CE8737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60" creationId="{8D5118AE-EB2B-012B-EACD-3C35E6F5CE48}"/>
          </ac:grpSpMkLst>
        </pc:grpChg>
        <pc:grpChg chg="del mod">
          <ac:chgData name="Bo Tang" userId="332dbdf67b1791cd" providerId="LiveId" clId="{DA547C0C-8B74-4EB7-B2A3-86C0AE2AE809}" dt="2023-12-11T16:02:44.680" v="197" actId="478"/>
          <ac:grpSpMkLst>
            <pc:docMk/>
            <pc:sldMk cId="2420384765" sldId="262"/>
            <ac:grpSpMk id="66" creationId="{2134C584-CF64-08E4-40BC-342C1C872F43}"/>
          </ac:grpSpMkLst>
        </pc:grpChg>
        <pc:grpChg chg="del mod">
          <ac:chgData name="Bo Tang" userId="332dbdf67b1791cd" providerId="LiveId" clId="{DA547C0C-8B74-4EB7-B2A3-86C0AE2AE809}" dt="2023-12-11T16:02:43.226" v="196" actId="478"/>
          <ac:grpSpMkLst>
            <pc:docMk/>
            <pc:sldMk cId="2420384765" sldId="262"/>
            <ac:grpSpMk id="76" creationId="{5186580A-4183-B00C-045C-4AC2048F1C97}"/>
          </ac:grpSpMkLst>
        </pc:grpChg>
        <pc:grpChg chg="mod topLvl">
          <ac:chgData name="Bo Tang" userId="332dbdf67b1791cd" providerId="LiveId" clId="{DA547C0C-8B74-4EB7-B2A3-86C0AE2AE809}" dt="2023-12-11T16:14:36.694" v="361" actId="164"/>
          <ac:grpSpMkLst>
            <pc:docMk/>
            <pc:sldMk cId="2420384765" sldId="262"/>
            <ac:grpSpMk id="99" creationId="{9458D409-505C-F527-559F-700763246B9D}"/>
          </ac:grpSpMkLst>
        </pc:grpChg>
        <pc:grpChg chg="del">
          <ac:chgData name="Bo Tang" userId="332dbdf67b1791cd" providerId="LiveId" clId="{DA547C0C-8B74-4EB7-B2A3-86C0AE2AE809}" dt="2023-12-11T15:46:22.027" v="3" actId="165"/>
          <ac:grpSpMkLst>
            <pc:docMk/>
            <pc:sldMk cId="2420384765" sldId="262"/>
            <ac:grpSpMk id="104" creationId="{36A8305E-E7AB-E8E4-1F9F-2B64CBF0FCD0}"/>
          </ac:grpSpMkLst>
        </pc:grpChg>
        <pc:grpChg chg="mod topLvl">
          <ac:chgData name="Bo Tang" userId="332dbdf67b1791cd" providerId="LiveId" clId="{DA547C0C-8B74-4EB7-B2A3-86C0AE2AE809}" dt="2023-12-11T16:14:45.702" v="363" actId="164"/>
          <ac:grpSpMkLst>
            <pc:docMk/>
            <pc:sldMk cId="2420384765" sldId="262"/>
            <ac:grpSpMk id="105" creationId="{67BE3690-01F0-D97C-BCDE-EA5E49FDEF1C}"/>
          </ac:grpSpMkLst>
        </pc:grpChg>
        <pc:grpChg chg="mod topLvl">
          <ac:chgData name="Bo Tang" userId="332dbdf67b1791cd" providerId="LiveId" clId="{DA547C0C-8B74-4EB7-B2A3-86C0AE2AE809}" dt="2023-12-11T16:14:41.074" v="362" actId="164"/>
          <ac:grpSpMkLst>
            <pc:docMk/>
            <pc:sldMk cId="2420384765" sldId="262"/>
            <ac:grpSpMk id="106" creationId="{BD143A5C-8EB1-F2E8-9AE2-8965459FCC49}"/>
          </ac:grpSpMkLst>
        </pc:grpChg>
        <pc:grpChg chg="del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107" creationId="{03A5222E-AE21-3664-8A65-964EBA0CF5C3}"/>
          </ac:grpSpMkLst>
        </pc:grpChg>
        <pc:grpChg chg="add del mod">
          <ac:chgData name="Bo Tang" userId="332dbdf67b1791cd" providerId="LiveId" clId="{DA547C0C-8B74-4EB7-B2A3-86C0AE2AE809}" dt="2023-12-11T16:07:43.177" v="245" actId="165"/>
          <ac:grpSpMkLst>
            <pc:docMk/>
            <pc:sldMk cId="2420384765" sldId="262"/>
            <ac:grpSpMk id="116" creationId="{B2C5DF2B-4B73-1F1F-1D26-E1EA25EF796A}"/>
          </ac:grpSpMkLst>
        </pc:grpChg>
        <pc:grpChg chg="add del mod ord">
          <ac:chgData name="Bo Tang" userId="332dbdf67b1791cd" providerId="LiveId" clId="{DA547C0C-8B74-4EB7-B2A3-86C0AE2AE809}" dt="2023-12-11T16:05:11.628" v="221" actId="165"/>
          <ac:grpSpMkLst>
            <pc:docMk/>
            <pc:sldMk cId="2420384765" sldId="262"/>
            <ac:grpSpMk id="117" creationId="{14971DF2-E171-FB0A-B52C-DE82580D4357}"/>
          </ac:grpSpMkLst>
        </pc:grpChg>
        <pc:grpChg chg="add mod">
          <ac:chgData name="Bo Tang" userId="332dbdf67b1791cd" providerId="LiveId" clId="{DA547C0C-8B74-4EB7-B2A3-86C0AE2AE809}" dt="2023-12-11T16:08:19.542" v="265" actId="164"/>
          <ac:grpSpMkLst>
            <pc:docMk/>
            <pc:sldMk cId="2420384765" sldId="262"/>
            <ac:grpSpMk id="138" creationId="{97B6821E-EE8E-959F-CED0-DC84A07DA194}"/>
          </ac:grpSpMkLst>
        </pc:grpChg>
        <pc:grpChg chg="add mod ord">
          <ac:chgData name="Bo Tang" userId="332dbdf67b1791cd" providerId="LiveId" clId="{DA547C0C-8B74-4EB7-B2A3-86C0AE2AE809}" dt="2023-12-11T16:14:36.694" v="361" actId="164"/>
          <ac:grpSpMkLst>
            <pc:docMk/>
            <pc:sldMk cId="2420384765" sldId="262"/>
            <ac:grpSpMk id="151" creationId="{31045BA4-9381-A8CA-6D3C-0675E3B564BC}"/>
          </ac:grpSpMkLst>
        </pc:grpChg>
        <pc:grpChg chg="add mod">
          <ac:chgData name="Bo Tang" userId="332dbdf67b1791cd" providerId="LiveId" clId="{DA547C0C-8B74-4EB7-B2A3-86C0AE2AE809}" dt="2023-12-11T16:46:38.451" v="371" actId="1076"/>
          <ac:grpSpMkLst>
            <pc:docMk/>
            <pc:sldMk cId="2420384765" sldId="262"/>
            <ac:grpSpMk id="164" creationId="{0009057E-A4B7-62EF-73AF-5D6B34057DDD}"/>
          </ac:grpSpMkLst>
        </pc:grpChg>
        <pc:grpChg chg="add mod ord">
          <ac:chgData name="Bo Tang" userId="332dbdf67b1791cd" providerId="LiveId" clId="{DA547C0C-8B74-4EB7-B2A3-86C0AE2AE809}" dt="2023-12-11T16:14:41.074" v="362" actId="164"/>
          <ac:grpSpMkLst>
            <pc:docMk/>
            <pc:sldMk cId="2420384765" sldId="262"/>
            <ac:grpSpMk id="169" creationId="{49D13162-2FAB-7F21-B3F2-7FFC06E5DB68}"/>
          </ac:grpSpMkLst>
        </pc:grpChg>
        <pc:grpChg chg="add mod ord">
          <ac:chgData name="Bo Tang" userId="332dbdf67b1791cd" providerId="LiveId" clId="{DA547C0C-8B74-4EB7-B2A3-86C0AE2AE809}" dt="2023-12-11T16:14:45.702" v="363" actId="164"/>
          <ac:grpSpMkLst>
            <pc:docMk/>
            <pc:sldMk cId="2420384765" sldId="262"/>
            <ac:grpSpMk id="184" creationId="{69897E73-4EB5-3599-9C49-E38528FB0A69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3" creationId="{1767CDC3-A1FB-A86B-0852-D155310C441C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4" creationId="{ADFF13D0-821F-2306-04DD-37312DC611CD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5" creationId="{09915CB6-652C-D170-D75D-FA388947ED16}"/>
          </ac:grpSpMkLst>
        </pc:grpChg>
        <pc:grpChg chg="add del mod">
          <ac:chgData name="Bo Tang" userId="332dbdf67b1791cd" providerId="LiveId" clId="{DA547C0C-8B74-4EB7-B2A3-86C0AE2AE809}" dt="2023-12-11T16:45:46.569" v="368" actId="21"/>
          <ac:grpSpMkLst>
            <pc:docMk/>
            <pc:sldMk cId="2420384765" sldId="262"/>
            <ac:grpSpMk id="206" creationId="{8B81EB91-2DD7-3D25-93B3-566440BDC517}"/>
          </ac:grpSpMkLst>
        </pc:grpChg>
        <pc:cxnChg chg="del mod">
          <ac:chgData name="Bo Tang" userId="332dbdf67b1791cd" providerId="LiveId" clId="{DA547C0C-8B74-4EB7-B2A3-86C0AE2AE809}" dt="2023-12-11T15:58:13.067" v="151" actId="478"/>
          <ac:cxnSpMkLst>
            <pc:docMk/>
            <pc:sldMk cId="2420384765" sldId="262"/>
            <ac:cxnSpMk id="7" creationId="{C19AC025-BCF0-88F4-FB36-C661EA2E150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0" creationId="{A89F6733-446F-B466-5988-2470114DC7ED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1" creationId="{8A775C75-D97C-176B-EB62-45D5F2226E4D}"/>
          </ac:cxnSpMkLst>
        </pc:cxnChg>
        <pc:cxnChg chg="del mod">
          <ac:chgData name="Bo Tang" userId="332dbdf67b1791cd" providerId="LiveId" clId="{DA547C0C-8B74-4EB7-B2A3-86C0AE2AE809}" dt="2023-12-11T15:57:36.493" v="143" actId="478"/>
          <ac:cxnSpMkLst>
            <pc:docMk/>
            <pc:sldMk cId="2420384765" sldId="262"/>
            <ac:cxnSpMk id="16" creationId="{13BDA03A-064C-E3F8-3E2E-7B3C831D27A7}"/>
          </ac:cxnSpMkLst>
        </pc:cxnChg>
        <pc:cxnChg chg="add del mod ord topLvl">
          <ac:chgData name="Bo Tang" userId="332dbdf67b1791cd" providerId="LiveId" clId="{DA547C0C-8B74-4EB7-B2A3-86C0AE2AE809}" dt="2023-12-11T16:08:01.398" v="259" actId="478"/>
          <ac:cxnSpMkLst>
            <pc:docMk/>
            <pc:sldMk cId="2420384765" sldId="262"/>
            <ac:cxnSpMk id="21" creationId="{1BB01634-1BCF-02AA-7896-EE9B7ADE0BD8}"/>
          </ac:cxnSpMkLst>
        </pc:cxnChg>
        <pc:cxnChg chg="add del mod">
          <ac:chgData name="Bo Tang" userId="332dbdf67b1791cd" providerId="LiveId" clId="{DA547C0C-8B74-4EB7-B2A3-86C0AE2AE809}" dt="2023-12-11T15:49:15.242" v="45"/>
          <ac:cxnSpMkLst>
            <pc:docMk/>
            <pc:sldMk cId="2420384765" sldId="262"/>
            <ac:cxnSpMk id="25" creationId="{8A116E3E-496D-C8E4-3DA7-34194943EF20}"/>
          </ac:cxnSpMkLst>
        </pc:cxnChg>
        <pc:cxnChg chg="mod">
          <ac:chgData name="Bo Tang" userId="332dbdf67b1791cd" providerId="LiveId" clId="{DA547C0C-8B74-4EB7-B2A3-86C0AE2AE809}" dt="2023-12-11T16:11:30.201" v="331" actId="14100"/>
          <ac:cxnSpMkLst>
            <pc:docMk/>
            <pc:sldMk cId="2420384765" sldId="262"/>
            <ac:cxnSpMk id="29" creationId="{C25D0319-EAD6-B708-D76E-5660E1EEE96F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38" creationId="{32AF431F-3B91-B199-BCDF-95F32782AE30}"/>
          </ac:cxnSpMkLst>
        </pc:cxnChg>
        <pc:cxnChg chg="add del mod topLvl">
          <ac:chgData name="Bo Tang" userId="332dbdf67b1791cd" providerId="LiveId" clId="{DA547C0C-8B74-4EB7-B2A3-86C0AE2AE809}" dt="2023-12-11T16:08:03.143" v="261" actId="478"/>
          <ac:cxnSpMkLst>
            <pc:docMk/>
            <pc:sldMk cId="2420384765" sldId="262"/>
            <ac:cxnSpMk id="39" creationId="{D44958E4-9C48-9F26-F548-9ACF2A0112AE}"/>
          </ac:cxnSpMkLst>
        </pc:cxnChg>
        <pc:cxnChg chg="del mod">
          <ac:chgData name="Bo Tang" userId="332dbdf67b1791cd" providerId="LiveId" clId="{DA547C0C-8B74-4EB7-B2A3-86C0AE2AE809}" dt="2023-12-11T16:02:24.158" v="188" actId="478"/>
          <ac:cxnSpMkLst>
            <pc:docMk/>
            <pc:sldMk cId="2420384765" sldId="262"/>
            <ac:cxnSpMk id="46" creationId="{B1E4B329-2BBC-817B-CAD6-549B5C05C3C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49" creationId="{7DB54D15-9BA4-14FC-7A5A-B5F8D28D8CE2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50" creationId="{A24A0051-C236-6E63-6AF9-ABD7D12E0391}"/>
          </ac:cxnSpMkLst>
        </pc:cxnChg>
        <pc:cxnChg chg="del mod">
          <ac:chgData name="Bo Tang" userId="332dbdf67b1791cd" providerId="LiveId" clId="{DA547C0C-8B74-4EB7-B2A3-86C0AE2AE809}" dt="2023-12-11T16:02:20.513" v="186" actId="478"/>
          <ac:cxnSpMkLst>
            <pc:docMk/>
            <pc:sldMk cId="2420384765" sldId="262"/>
            <ac:cxnSpMk id="55" creationId="{5CD04A0B-01E3-ECDC-EECE-3626A9697C5C}"/>
          </ac:cxnSpMkLst>
        </pc:cxnChg>
        <pc:cxnChg chg="mod">
          <ac:chgData name="Bo Tang" userId="332dbdf67b1791cd" providerId="LiveId" clId="{DA547C0C-8B74-4EB7-B2A3-86C0AE2AE809}" dt="2023-12-11T16:02:43.226" v="196" actId="478"/>
          <ac:cxnSpMkLst>
            <pc:docMk/>
            <pc:sldMk cId="2420384765" sldId="262"/>
            <ac:cxnSpMk id="62" creationId="{35C49C07-152C-D17E-AC57-1DC22E0CC78E}"/>
          </ac:cxnSpMkLst>
        </pc:cxnChg>
        <pc:cxnChg chg="del mod">
          <ac:chgData name="Bo Tang" userId="332dbdf67b1791cd" providerId="LiveId" clId="{DA547C0C-8B74-4EB7-B2A3-86C0AE2AE809}" dt="2023-12-11T16:02:50.789" v="200" actId="478"/>
          <ac:cxnSpMkLst>
            <pc:docMk/>
            <pc:sldMk cId="2420384765" sldId="262"/>
            <ac:cxnSpMk id="67" creationId="{8042C5D2-F2DF-DE0C-538C-867CE618583D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70" creationId="{F37E04B9-62D5-7DA0-DE3F-A311EA14A5D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71" creationId="{1E9D711C-C6F5-8C9B-E3AB-ABC1AA2E64FB}"/>
          </ac:cxnSpMkLst>
        </pc:cxnChg>
        <pc:cxnChg chg="add del mod topLvl">
          <ac:chgData name="Bo Tang" userId="332dbdf67b1791cd" providerId="LiveId" clId="{DA547C0C-8B74-4EB7-B2A3-86C0AE2AE809}" dt="2023-12-11T16:08:07.245" v="262" actId="478"/>
          <ac:cxnSpMkLst>
            <pc:docMk/>
            <pc:sldMk cId="2420384765" sldId="262"/>
            <ac:cxnSpMk id="74" creationId="{2586BFDC-E72C-52EF-E966-F80D73A59AAA}"/>
          </ac:cxnSpMkLst>
        </pc:cxnChg>
        <pc:cxnChg chg="del mod">
          <ac:chgData name="Bo Tang" userId="332dbdf67b1791cd" providerId="LiveId" clId="{DA547C0C-8B74-4EB7-B2A3-86C0AE2AE809}" dt="2023-12-11T16:02:46.293" v="198" actId="478"/>
          <ac:cxnSpMkLst>
            <pc:docMk/>
            <pc:sldMk cId="2420384765" sldId="262"/>
            <ac:cxnSpMk id="77" creationId="{87A2B897-31D0-6BD5-BB93-00281326F15F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86" creationId="{C885029B-8142-5B6A-AA8D-70928AE79C66}"/>
          </ac:cxnSpMkLst>
        </pc:cxnChg>
        <pc:cxnChg chg="mod topLvl">
          <ac:chgData name="Bo Tang" userId="332dbdf67b1791cd" providerId="LiveId" clId="{DA547C0C-8B74-4EB7-B2A3-86C0AE2AE809}" dt="2023-12-11T16:08:19.542" v="265" actId="164"/>
          <ac:cxnSpMkLst>
            <pc:docMk/>
            <pc:sldMk cId="2420384765" sldId="262"/>
            <ac:cxnSpMk id="88" creationId="{4309454A-C914-A1E2-63DB-19AE90811D30}"/>
          </ac:cxnSpMkLst>
        </pc:cxnChg>
        <pc:cxnChg chg="mod topLvl">
          <ac:chgData name="Bo Tang" userId="332dbdf67b1791cd" providerId="LiveId" clId="{DA547C0C-8B74-4EB7-B2A3-86C0AE2AE809}" dt="2023-12-11T16:08:19.542" v="265" actId="164"/>
          <ac:cxnSpMkLst>
            <pc:docMk/>
            <pc:sldMk cId="2420384765" sldId="262"/>
            <ac:cxnSpMk id="97" creationId="{B997B058-126C-EFE3-7649-7F05B42CA210}"/>
          </ac:cxnSpMkLst>
        </pc:cxnChg>
        <pc:cxnChg chg="add del mod topLvl">
          <ac:chgData name="Bo Tang" userId="332dbdf67b1791cd" providerId="LiveId" clId="{DA547C0C-8B74-4EB7-B2A3-86C0AE2AE809}" dt="2023-12-11T16:08:02.327" v="260" actId="478"/>
          <ac:cxnSpMkLst>
            <pc:docMk/>
            <pc:sldMk cId="2420384765" sldId="262"/>
            <ac:cxnSpMk id="109" creationId="{06AE5018-2E3E-9654-5480-C21E9571B57F}"/>
          </ac:cxnSpMkLst>
        </pc:cxnChg>
        <pc:cxnChg chg="mod topLvl">
          <ac:chgData name="Bo Tang" userId="332dbdf67b1791cd" providerId="LiveId" clId="{DA547C0C-8B74-4EB7-B2A3-86C0AE2AE809}" dt="2023-12-11T16:06:34.515" v="229" actId="164"/>
          <ac:cxnSpMkLst>
            <pc:docMk/>
            <pc:sldMk cId="2420384765" sldId="262"/>
            <ac:cxnSpMk id="121" creationId="{3C52BB37-92AB-88AC-CDE3-161A1AE97C4A}"/>
          </ac:cxnSpMkLst>
        </pc:cxnChg>
        <pc:cxnChg chg="mod topLvl">
          <ac:chgData name="Bo Tang" userId="332dbdf67b1791cd" providerId="LiveId" clId="{DA547C0C-8B74-4EB7-B2A3-86C0AE2AE809}" dt="2023-12-11T16:06:34.515" v="229" actId="164"/>
          <ac:cxnSpMkLst>
            <pc:docMk/>
            <pc:sldMk cId="2420384765" sldId="262"/>
            <ac:cxnSpMk id="122" creationId="{CAF415C0-D087-2F8F-0480-A9D56E4CF48D}"/>
          </ac:cxnSpMkLst>
        </pc:cxnChg>
        <pc:cxnChg chg="del mod">
          <ac:chgData name="Bo Tang" userId="332dbdf67b1791cd" providerId="LiveId" clId="{DA547C0C-8B74-4EB7-B2A3-86C0AE2AE809}" dt="2023-12-11T15:56:44.520" v="136" actId="478"/>
          <ac:cxnSpMkLst>
            <pc:docMk/>
            <pc:sldMk cId="2420384765" sldId="262"/>
            <ac:cxnSpMk id="124" creationId="{938D9669-8727-C4B9-F303-D11B240E494C}"/>
          </ac:cxnSpMkLst>
        </pc:cxnChg>
        <pc:cxnChg chg="del mod">
          <ac:chgData name="Bo Tang" userId="332dbdf67b1791cd" providerId="LiveId" clId="{DA547C0C-8B74-4EB7-B2A3-86C0AE2AE809}" dt="2023-12-11T15:56:39.855" v="134" actId="478"/>
          <ac:cxnSpMkLst>
            <pc:docMk/>
            <pc:sldMk cId="2420384765" sldId="262"/>
            <ac:cxnSpMk id="125" creationId="{BBFB4E2F-F186-298D-67B1-BD40695187F3}"/>
          </ac:cxnSpMkLst>
        </pc:cxnChg>
        <pc:cxnChg chg="mod topLvl">
          <ac:chgData name="Bo Tang" userId="332dbdf67b1791cd" providerId="LiveId" clId="{DA547C0C-8B74-4EB7-B2A3-86C0AE2AE809}" dt="2023-12-11T16:06:55.174" v="233" actId="14100"/>
          <ac:cxnSpMkLst>
            <pc:docMk/>
            <pc:sldMk cId="2420384765" sldId="262"/>
            <ac:cxnSpMk id="130" creationId="{1AA15CC9-623B-A986-59A7-5D7146F19B54}"/>
          </ac:cxnSpMkLst>
        </pc:cxnChg>
        <pc:cxnChg chg="mod topLvl">
          <ac:chgData name="Bo Tang" userId="332dbdf67b1791cd" providerId="LiveId" clId="{DA547C0C-8B74-4EB7-B2A3-86C0AE2AE809}" dt="2023-12-11T16:06:38.758" v="230" actId="14100"/>
          <ac:cxnSpMkLst>
            <pc:docMk/>
            <pc:sldMk cId="2420384765" sldId="262"/>
            <ac:cxnSpMk id="133" creationId="{7291F8C4-6F96-0F83-1EDD-D1D4C0FD2EDE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55" creationId="{AE46BB6E-02B5-151A-2AA2-8B9422D8A6A9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56" creationId="{02101FCA-9B5C-6592-8991-9C529AA902D7}"/>
          </ac:cxnSpMkLst>
        </pc:cxnChg>
        <pc:cxnChg chg="mod">
          <ac:chgData name="Bo Tang" userId="332dbdf67b1791cd" providerId="LiveId" clId="{DA547C0C-8B74-4EB7-B2A3-86C0AE2AE809}" dt="2023-12-11T16:08:11.405" v="263"/>
          <ac:cxnSpMkLst>
            <pc:docMk/>
            <pc:sldMk cId="2420384765" sldId="262"/>
            <ac:cxnSpMk id="160" creationId="{316056DD-207B-2782-1829-63B0D8965ED2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63" creationId="{0729CBAC-60D6-5C63-D8B6-982CBF599142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73" creationId="{272A87E5-B33A-7CD7-E24B-8E22B68B21D3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74" creationId="{6C9343B5-1AC4-1391-D2A6-3433F6352C72}"/>
          </ac:cxnSpMkLst>
        </pc:cxnChg>
        <pc:cxnChg chg="mod">
          <ac:chgData name="Bo Tang" userId="332dbdf67b1791cd" providerId="LiveId" clId="{DA547C0C-8B74-4EB7-B2A3-86C0AE2AE809}" dt="2023-12-11T16:09:40.591" v="301"/>
          <ac:cxnSpMkLst>
            <pc:docMk/>
            <pc:sldMk cId="2420384765" sldId="262"/>
            <ac:cxnSpMk id="177" creationId="{28BA7727-6E5D-EE89-C813-B95F352BE24F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80" creationId="{78D14349-C926-6E7B-6A51-22F33058BD0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88" creationId="{5F9E8071-78AB-8B8C-999E-0E8306D24D5D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89" creationId="{887C6E36-1708-5434-4E97-4FCADCE80E2C}"/>
          </ac:cxnSpMkLst>
        </pc:cxnChg>
        <pc:cxnChg chg="mod">
          <ac:chgData name="Bo Tang" userId="332dbdf67b1791cd" providerId="LiveId" clId="{DA547C0C-8B74-4EB7-B2A3-86C0AE2AE809}" dt="2023-12-11T16:12:18.553" v="343"/>
          <ac:cxnSpMkLst>
            <pc:docMk/>
            <pc:sldMk cId="2420384765" sldId="262"/>
            <ac:cxnSpMk id="192" creationId="{4FE8EC17-1547-25B1-49DA-9F4A0F7A7C5A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95" creationId="{5072C954-B534-E4D6-3910-25E862DBC70B}"/>
          </ac:cxnSpMkLst>
        </pc:cxnChg>
      </pc:sldChg>
      <pc:sldChg chg="addSp delSp modSp new mod">
        <pc:chgData name="Bo Tang" userId="332dbdf67b1791cd" providerId="LiveId" clId="{DA547C0C-8B74-4EB7-B2A3-86C0AE2AE809}" dt="2023-12-11T16:46:42.836" v="372" actId="1076"/>
        <pc:sldMkLst>
          <pc:docMk/>
          <pc:sldMk cId="1596987806" sldId="264"/>
        </pc:sldMkLst>
        <pc:spChg chg="del">
          <ac:chgData name="Bo Tang" userId="332dbdf67b1791cd" providerId="LiveId" clId="{DA547C0C-8B74-4EB7-B2A3-86C0AE2AE809}" dt="2023-12-11T16:45:44.321" v="367" actId="478"/>
          <ac:spMkLst>
            <pc:docMk/>
            <pc:sldMk cId="1596987806" sldId="264"/>
            <ac:spMk id="2" creationId="{90787563-91DD-8380-8AEB-FCD5879282B1}"/>
          </ac:spMkLst>
        </pc:spChg>
        <pc:spChg chg="del">
          <ac:chgData name="Bo Tang" userId="332dbdf67b1791cd" providerId="LiveId" clId="{DA547C0C-8B74-4EB7-B2A3-86C0AE2AE809}" dt="2023-12-11T16:45:43.442" v="366" actId="478"/>
          <ac:spMkLst>
            <pc:docMk/>
            <pc:sldMk cId="1596987806" sldId="264"/>
            <ac:spMk id="3" creationId="{B7AEA55E-2198-3D0B-C076-3573B874BF4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1" creationId="{560B4782-63EA-9800-7D13-A3EF35ADAC75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3" creationId="{597D122D-8DC7-C9E4-CB2E-8533CC7B2B12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5" creationId="{9F6BB63B-A4A4-CAA9-29D5-73FD24A17D3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6" creationId="{CBBCA185-D333-B803-35DD-65D533487DC1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9" creationId="{313D33C6-C56B-6E99-BD2E-3C7F10A44F7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0" creationId="{CFA99B5F-1F85-E526-574B-4E32EF2EDC43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1" creationId="{843152F6-EBE1-3830-3E1B-631B05E0C99C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2" creationId="{25E33E35-5D66-932B-33B8-ECF84E6D7D51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3" creationId="{AF28B900-36B7-BB3D-7780-4DB71E59B63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4" creationId="{4A0B17C6-2221-7640-2583-5DCAEBF8C41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7" creationId="{2F85771D-DAD1-B6A9-63A8-7EA5D8614B2F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8" creationId="{93F2E59A-A0F6-E389-0065-2F61BF1DA01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0" creationId="{26D25284-A916-67E6-CA08-7EF14F44438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1" creationId="{0E6E8D44-EA99-4E62-3ED7-C5C3A37BBDB4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6" creationId="{F8946AB3-CACD-4DD3-A770-A2F809F0F9C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8" creationId="{DDAC89A2-9BCF-DCCE-F2BE-1737B1F6912F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0" creationId="{C107F41C-40BB-A020-1BD6-F452F7AB8D6C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1" creationId="{FF2D40A6-7992-851F-C1BE-C04BF25885D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4" creationId="{41B4B14E-308D-F38E-C908-26783CFC03F3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5" creationId="{F2921DB6-F9BC-356B-CD17-A5042E1118A4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6" creationId="{06E686C7-A329-BC4C-A1AB-394AE3252D8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7" creationId="{8632DDC2-E91E-882B-1223-94B1BD2DC23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8" creationId="{F2F5C33D-4318-2184-B411-E80E75E8CD7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1" creationId="{5A9A50A4-261C-8226-453D-D286F48BE0B5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2" creationId="{06EC9AFA-7CC9-4F49-FD83-9ED7D65DE85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4" creationId="{BE7B7011-1B09-DB05-8377-762FE01AF68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5" creationId="{007D3E25-C54E-A311-BC86-3052A62D287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0" creationId="{E3BB5D4B-6AA3-953A-61CA-800D1C16E33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2" creationId="{BF24EB13-6BA1-2449-4382-56A8C9955F81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4" creationId="{60C80A32-A6DC-1EE0-43B0-A77285F603C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5" creationId="{E4473521-EA69-40E0-7466-5941B2FA09E7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8" creationId="{4F22275B-C056-EF0A-1626-FD60D6C7F087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9" creationId="{482A9139-08F9-AF55-74A2-386BE12A9F5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0" creationId="{AE25C460-2986-E50A-2E91-19237A0EF959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1" creationId="{A7AC9137-C826-665F-63F7-914AB162AD9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2" creationId="{9AA5D327-42CA-CB5F-93AD-D875015CCF2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5" creationId="{9FCE5C8F-DC71-EEFE-754D-2E26E1937C62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6" creationId="{64D6C5B6-4B5E-89FD-5DA7-F8AEC58FCAAF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8" creationId="{A59F1D14-8B9E-DD26-0CAE-5E64A611A88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9" creationId="{E0E505A5-3838-3625-5884-1FE8AE7D19BC}"/>
          </ac:spMkLst>
        </pc:spChg>
        <pc:grpChg chg="add mod">
          <ac:chgData name="Bo Tang" userId="332dbdf67b1791cd" providerId="LiveId" clId="{DA547C0C-8B74-4EB7-B2A3-86C0AE2AE809}" dt="2023-12-11T16:46:42.836" v="372" actId="1076"/>
          <ac:grpSpMkLst>
            <pc:docMk/>
            <pc:sldMk cId="1596987806" sldId="264"/>
            <ac:grpSpMk id="4" creationId="{FFF6DC65-FB15-6C3C-8B8C-8A8E91C678DF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" creationId="{381479FC-3E69-7283-7A14-DEB743299027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6" creationId="{251994E7-A337-E029-72BA-12F03A18C6C8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7" creationId="{2043368C-E433-4CC9-FB64-6668FEA25173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8" creationId="{78F44343-B80C-5035-F036-25E423920C0E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9" creationId="{6F0C653D-F9B2-CEAF-79FD-91009E97FDA0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10" creationId="{6A7761BF-2FE7-73A3-BF82-A971670DA7F8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3" creationId="{AC6B6662-2ABD-8202-43DA-125DCE5E4C65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4" creationId="{BAE51394-C457-E8C8-D389-076DB357BF20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5" creationId="{B966BDAF-0C45-4F93-1DDD-AD0321EECA15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7" creationId="{8405D1E5-23A4-140C-3CB8-C66461CB19B0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7" creationId="{19C25FDA-531F-0B59-3C5F-0A2D7F724165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8" creationId="{57C3DB3C-B3B9-83C5-1A92-E455698C74C2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9" creationId="{CF148378-CD34-1A49-A5F0-AB826A18A1F3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61" creationId="{90D55A5D-58BF-BB65-DF90-98F2BFD79B8F}"/>
          </ac:grpSpMkLst>
        </pc:grp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2" creationId="{10829280-1575-882D-3C7A-4EF87D9C8A1E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4" creationId="{277FBD3F-FA45-3A83-EB0F-B601373DA06C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7" creationId="{F333E40C-758A-0D01-238D-20AB4E8C12B1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8" creationId="{4645E33F-540A-8FC6-FDB0-1401B89B0BF6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25" creationId="{FBF36FD7-E548-1584-8E32-BF6307DE5A3F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26" creationId="{5A09E48B-CE76-0574-0562-B1C734EE348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29" creationId="{0F13787C-96D2-AFCC-D304-B9AC1D4C4B9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32" creationId="{DB25B274-4978-1B24-F12F-0AE490FC4C04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39" creationId="{63D1C0A8-A776-8C63-0E01-C2F52DE9F9B2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42" creationId="{C2518A36-2DA3-DD36-564D-4F5404126AB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43" creationId="{F092DF04-F127-5F42-939E-EEC829A846B0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49" creationId="{D29683BC-0514-4776-10EB-E00BCB9D7183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50" creationId="{D20EAF72-67B3-850F-4836-860F4B355D82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53" creationId="{02B24050-11B3-7EC1-8995-90DDDD46BF4B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56" creationId="{0BD1475E-586C-1873-505C-2215C50A6F78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63" creationId="{3DEB6AF1-CB66-F149-3951-516940EC0E3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66" creationId="{D52BAB75-611D-985D-1FD8-D0F9FF26386F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67" creationId="{C71CEC60-733D-FD01-F3C5-C594E38CCF70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73" creationId="{4633A2B2-54C8-F5E9-C5CB-FCA0D8F7158F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74" creationId="{F514D311-7AB6-C5B3-5A09-104DCAC15B94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77" creationId="{C49FD1F7-C7BC-164A-98EC-394C4D3B0530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80" creationId="{A1AC8EEF-C034-E7A1-3143-85A854D2CD35}"/>
          </ac:cxnSpMkLst>
        </pc:cxnChg>
      </pc:sldChg>
    </pc:docChg>
  </pc:docChgLst>
  <pc:docChgLst>
    <pc:chgData name="Bo Tang" userId="332dbdf67b1791cd" providerId="LiveId" clId="{7F87EACB-0BDE-4111-96DE-EF026F197568}"/>
    <pc:docChg chg="undo custSel modSld">
      <pc:chgData name="Bo Tang" userId="332dbdf67b1791cd" providerId="LiveId" clId="{7F87EACB-0BDE-4111-96DE-EF026F197568}" dt="2023-12-14T06:53:26.888" v="133" actId="164"/>
      <pc:docMkLst>
        <pc:docMk/>
      </pc:docMkLst>
      <pc:sldChg chg="addSp delSp modSp mod">
        <pc:chgData name="Bo Tang" userId="332dbdf67b1791cd" providerId="LiveId" clId="{7F87EACB-0BDE-4111-96DE-EF026F197568}" dt="2023-12-14T06:53:26.888" v="133" actId="164"/>
        <pc:sldMkLst>
          <pc:docMk/>
          <pc:sldMk cId="2420384765" sldId="262"/>
        </pc:sldMkLst>
        <pc:spChg chg="del mod">
          <ac:chgData name="Bo Tang" userId="332dbdf67b1791cd" providerId="LiveId" clId="{7F87EACB-0BDE-4111-96DE-EF026F197568}" dt="2023-12-14T06:45:52.441" v="23" actId="478"/>
          <ac:spMkLst>
            <pc:docMk/>
            <pc:sldMk cId="2420384765" sldId="262"/>
            <ac:spMk id="7" creationId="{713C699A-4726-DEB7-AA74-3228864B515A}"/>
          </ac:spMkLst>
        </pc:spChg>
        <pc:spChg chg="mod topLvl">
          <ac:chgData name="Bo Tang" userId="332dbdf67b1791cd" providerId="LiveId" clId="{7F87EACB-0BDE-4111-96DE-EF026F197568}" dt="2023-12-14T06:53:26.888" v="133" actId="164"/>
          <ac:spMkLst>
            <pc:docMk/>
            <pc:sldMk cId="2420384765" sldId="262"/>
            <ac:spMk id="8" creationId="{C96C2CF4-4CF9-F2E7-D522-C4BED4AB2AF5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9" creationId="{4BCA788C-FC79-F34D-54AA-3DF02F1B271B}"/>
          </ac:spMkLst>
        </pc:spChg>
        <pc:spChg chg="mod">
          <ac:chgData name="Bo Tang" userId="332dbdf67b1791cd" providerId="LiveId" clId="{7F87EACB-0BDE-4111-96DE-EF026F197568}" dt="2023-12-14T06:49:29.160" v="85" actId="14100"/>
          <ac:spMkLst>
            <pc:docMk/>
            <pc:sldMk cId="2420384765" sldId="262"/>
            <ac:spMk id="10" creationId="{336E2695-9F9B-C66A-8C5F-CE27CC3789D7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1" creationId="{301AB027-AD9F-19FD-8447-DCFFC881BEFF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4" creationId="{504C6314-6CA7-F417-AE63-508583769CBD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5" creationId="{5EEA1755-21BB-5751-4615-2BEEE0E0224E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6" creationId="{7120C6E4-AB80-4ED4-1BEA-F0ECF0C9FDFE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8" creationId="{BB4F17C4-FBC1-C3CE-0C89-8B8BE2C3E0C5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9" creationId="{C5BB213D-5782-897C-2E15-8D12B38DEB57}"/>
          </ac:spMkLst>
        </pc:spChg>
        <pc:spChg chg="add mod">
          <ac:chgData name="Bo Tang" userId="332dbdf67b1791cd" providerId="LiveId" clId="{7F87EACB-0BDE-4111-96DE-EF026F197568}" dt="2023-12-14T06:53:26.888" v="133" actId="164"/>
          <ac:spMkLst>
            <pc:docMk/>
            <pc:sldMk cId="2420384765" sldId="262"/>
            <ac:spMk id="23" creationId="{6AE324D1-8F33-7A2E-977E-2A1DCDE0CDE5}"/>
          </ac:spMkLst>
        </pc:spChg>
        <pc:spChg chg="add mod">
          <ac:chgData name="Bo Tang" userId="332dbdf67b1791cd" providerId="LiveId" clId="{7F87EACB-0BDE-4111-96DE-EF026F197568}" dt="2023-12-14T06:53:26.888" v="133" actId="164"/>
          <ac:spMkLst>
            <pc:docMk/>
            <pc:sldMk cId="2420384765" sldId="262"/>
            <ac:spMk id="27" creationId="{E606EE54-D7BF-5C48-83C8-3AC8C8D6B8A0}"/>
          </ac:spMkLst>
        </pc:spChg>
        <pc:spChg chg="add mod">
          <ac:chgData name="Bo Tang" userId="332dbdf67b1791cd" providerId="LiveId" clId="{7F87EACB-0BDE-4111-96DE-EF026F197568}" dt="2023-12-14T06:53:26.888" v="133" actId="164"/>
          <ac:spMkLst>
            <pc:docMk/>
            <pc:sldMk cId="2420384765" sldId="262"/>
            <ac:spMk id="28" creationId="{9F5D34C1-718A-9490-7697-1B30D41DBCEC}"/>
          </ac:spMkLst>
        </pc:spChg>
        <pc:spChg chg="add mod">
          <ac:chgData name="Bo Tang" userId="332dbdf67b1791cd" providerId="LiveId" clId="{7F87EACB-0BDE-4111-96DE-EF026F197568}" dt="2023-12-14T06:53:26.888" v="133" actId="164"/>
          <ac:spMkLst>
            <pc:docMk/>
            <pc:sldMk cId="2420384765" sldId="262"/>
            <ac:spMk id="30" creationId="{60E8788D-2985-8728-A722-CC5F63AF75AE}"/>
          </ac:spMkLst>
        </pc:spChg>
        <pc:spChg chg="mod">
          <ac:chgData name="Bo Tang" userId="332dbdf67b1791cd" providerId="LiveId" clId="{7F87EACB-0BDE-4111-96DE-EF026F197568}" dt="2023-12-14T06:36:41.462" v="4" actId="1076"/>
          <ac:spMkLst>
            <pc:docMk/>
            <pc:sldMk cId="2420384765" sldId="262"/>
            <ac:spMk id="129" creationId="{175F731C-5AFB-578E-DC5F-C0EFB0B5331A}"/>
          </ac:spMkLst>
        </pc:spChg>
        <pc:grpChg chg="add del mod">
          <ac:chgData name="Bo Tang" userId="332dbdf67b1791cd" providerId="LiveId" clId="{7F87EACB-0BDE-4111-96DE-EF026F197568}" dt="2023-12-14T06:46:00.255" v="25" actId="165"/>
          <ac:grpSpMkLst>
            <pc:docMk/>
            <pc:sldMk cId="2420384765" sldId="262"/>
            <ac:grpSpMk id="3" creationId="{E74F7D4E-A220-6700-AE2C-5D3DC6A4E31B}"/>
          </ac:grpSpMkLst>
        </pc:grpChg>
        <pc:grpChg chg="mod topLvl">
          <ac:chgData name="Bo Tang" userId="332dbdf67b1791cd" providerId="LiveId" clId="{7F87EACB-0BDE-4111-96DE-EF026F197568}" dt="2023-12-14T06:53:26.888" v="133" actId="164"/>
          <ac:grpSpMkLst>
            <pc:docMk/>
            <pc:sldMk cId="2420384765" sldId="262"/>
            <ac:grpSpMk id="4" creationId="{ADCC9D84-E77A-7D4D-362B-E4B8E394771F}"/>
          </ac:grpSpMkLst>
        </pc:grpChg>
        <pc:grpChg chg="add mod">
          <ac:chgData name="Bo Tang" userId="332dbdf67b1791cd" providerId="LiveId" clId="{7F87EACB-0BDE-4111-96DE-EF026F197568}" dt="2023-12-14T06:53:26.888" v="133" actId="164"/>
          <ac:grpSpMkLst>
            <pc:docMk/>
            <pc:sldMk cId="2420384765" sldId="262"/>
            <ac:grpSpMk id="31" creationId="{DD6BBA6F-053E-FF43-6461-770A2500280A}"/>
          </ac:grpSpMkLst>
        </pc:grpChg>
        <pc:grpChg chg="mod">
          <ac:chgData name="Bo Tang" userId="332dbdf67b1791cd" providerId="LiveId" clId="{7F87EACB-0BDE-4111-96DE-EF026F197568}" dt="2023-12-14T06:45:38.753" v="19" actId="1076"/>
          <ac:grpSpMkLst>
            <pc:docMk/>
            <pc:sldMk cId="2420384765" sldId="262"/>
            <ac:grpSpMk id="164" creationId="{0009057E-A4B7-62EF-73AF-5D6B34057DDD}"/>
          </ac:grpSpMkLst>
        </pc:grpChg>
        <pc:cxnChg chg="del mod">
          <ac:chgData name="Bo Tang" userId="332dbdf67b1791cd" providerId="LiveId" clId="{7F87EACB-0BDE-4111-96DE-EF026F197568}" dt="2023-12-14T06:45:50.316" v="22" actId="478"/>
          <ac:cxnSpMkLst>
            <pc:docMk/>
            <pc:sldMk cId="2420384765" sldId="262"/>
            <ac:cxnSpMk id="5" creationId="{362DAD0E-1D9E-C120-741E-655EE52D4C5A}"/>
          </ac:cxnSpMkLst>
        </pc:cxnChg>
        <pc:cxnChg chg="mod topLvl">
          <ac:chgData name="Bo Tang" userId="332dbdf67b1791cd" providerId="LiveId" clId="{7F87EACB-0BDE-4111-96DE-EF026F197568}" dt="2023-12-14T06:53:26.888" v="133" actId="164"/>
          <ac:cxnSpMkLst>
            <pc:docMk/>
            <pc:sldMk cId="2420384765" sldId="262"/>
            <ac:cxnSpMk id="6" creationId="{9A29228A-D850-89BE-2161-D1C5AF5281B4}"/>
          </ac:cxnSpMkLst>
        </pc:cxnChg>
        <pc:cxnChg chg="mod">
          <ac:chgData name="Bo Tang" userId="332dbdf67b1791cd" providerId="LiveId" clId="{7F87EACB-0BDE-4111-96DE-EF026F197568}" dt="2023-12-14T06:46:00.255" v="25" actId="165"/>
          <ac:cxnSpMkLst>
            <pc:docMk/>
            <pc:sldMk cId="2420384765" sldId="262"/>
            <ac:cxnSpMk id="12" creationId="{374939B4-EA43-E1B4-B4DC-EAAD37E1892D}"/>
          </ac:cxnSpMkLst>
        </pc:cxnChg>
        <pc:cxnChg chg="mod">
          <ac:chgData name="Bo Tang" userId="332dbdf67b1791cd" providerId="LiveId" clId="{7F87EACB-0BDE-4111-96DE-EF026F197568}" dt="2023-12-14T06:46:00.255" v="25" actId="165"/>
          <ac:cxnSpMkLst>
            <pc:docMk/>
            <pc:sldMk cId="2420384765" sldId="262"/>
            <ac:cxnSpMk id="13" creationId="{C3122FD7-CE2D-A38D-AEE6-0EC9CFF03019}"/>
          </ac:cxnSpMkLst>
        </pc:cxnChg>
        <pc:cxnChg chg="mod">
          <ac:chgData name="Bo Tang" userId="332dbdf67b1791cd" providerId="LiveId" clId="{7F87EACB-0BDE-4111-96DE-EF026F197568}" dt="2023-12-14T06:46:00.255" v="25" actId="165"/>
          <ac:cxnSpMkLst>
            <pc:docMk/>
            <pc:sldMk cId="2420384765" sldId="262"/>
            <ac:cxnSpMk id="17" creationId="{4FBF9EF0-99DB-EFC9-E152-A785DEA36A50}"/>
          </ac:cxnSpMkLst>
        </pc:cxnChg>
        <pc:cxnChg chg="mod">
          <ac:chgData name="Bo Tang" userId="332dbdf67b1791cd" providerId="LiveId" clId="{7F87EACB-0BDE-4111-96DE-EF026F197568}" dt="2023-12-14T06:49:29.160" v="85" actId="14100"/>
          <ac:cxnSpMkLst>
            <pc:docMk/>
            <pc:sldMk cId="2420384765" sldId="262"/>
            <ac:cxnSpMk id="20" creationId="{14FF1FED-0FD9-DE28-19D2-E7F63F7DF56C}"/>
          </ac:cxnSpMkLst>
        </pc:cxnChg>
        <pc:cxnChg chg="add mod">
          <ac:chgData name="Bo Tang" userId="332dbdf67b1791cd" providerId="LiveId" clId="{7F87EACB-0BDE-4111-96DE-EF026F197568}" dt="2023-12-14T06:53:26.888" v="133" actId="164"/>
          <ac:cxnSpMkLst>
            <pc:docMk/>
            <pc:sldMk cId="2420384765" sldId="262"/>
            <ac:cxnSpMk id="21" creationId="{5C8B1BDA-F6D5-D12C-21C3-39F6EA9F2133}"/>
          </ac:cxnSpMkLst>
        </pc:cxnChg>
        <pc:cxnChg chg="add del mod">
          <ac:chgData name="Bo Tang" userId="332dbdf67b1791cd" providerId="LiveId" clId="{7F87EACB-0BDE-4111-96DE-EF026F197568}" dt="2023-12-14T06:48:34.219" v="76" actId="478"/>
          <ac:cxnSpMkLst>
            <pc:docMk/>
            <pc:sldMk cId="2420384765" sldId="262"/>
            <ac:cxnSpMk id="24" creationId="{F1ACC4D7-2688-BE14-AAD3-F55924715578}"/>
          </ac:cxnSpMkLst>
        </pc:cxnChg>
        <pc:cxnChg chg="mod">
          <ac:chgData name="Bo Tang" userId="332dbdf67b1791cd" providerId="LiveId" clId="{7F87EACB-0BDE-4111-96DE-EF026F197568}" dt="2023-12-14T06:36:24.220" v="0" actId="14100"/>
          <ac:cxnSpMkLst>
            <pc:docMk/>
            <pc:sldMk cId="2420384765" sldId="262"/>
            <ac:cxnSpMk id="122" creationId="{CAF415C0-D087-2F8F-0480-A9D56E4CF48D}"/>
          </ac:cxnSpMkLst>
        </pc:cxnChg>
      </pc:sldChg>
      <pc:sldChg chg="modSp mod">
        <pc:chgData name="Bo Tang" userId="332dbdf67b1791cd" providerId="LiveId" clId="{7F87EACB-0BDE-4111-96DE-EF026F197568}" dt="2023-12-14T06:38:58.498" v="18" actId="14100"/>
        <pc:sldMkLst>
          <pc:docMk/>
          <pc:sldMk cId="1596987806" sldId="264"/>
        </pc:sldMkLst>
        <pc:spChg chg="mod">
          <ac:chgData name="Bo Tang" userId="332dbdf67b1791cd" providerId="LiveId" clId="{7F87EACB-0BDE-4111-96DE-EF026F197568}" dt="2023-12-14T06:38:44.305" v="17" actId="1076"/>
          <ac:spMkLst>
            <pc:docMk/>
            <pc:sldMk cId="1596987806" sldId="264"/>
            <ac:spMk id="262" creationId="{1536B6DB-95B8-FC84-56EF-098DFAA4C04D}"/>
          </ac:spMkLst>
        </pc:spChg>
        <pc:spChg chg="mod">
          <ac:chgData name="Bo Tang" userId="332dbdf67b1791cd" providerId="LiveId" clId="{7F87EACB-0BDE-4111-96DE-EF026F197568}" dt="2023-12-14T06:38:01.863" v="13" actId="14100"/>
          <ac:spMkLst>
            <pc:docMk/>
            <pc:sldMk cId="1596987806" sldId="264"/>
            <ac:spMk id="282" creationId="{562D9B4A-E30E-EE94-6EE1-5E57B39F37B0}"/>
          </ac:spMkLst>
        </pc:spChg>
        <pc:spChg chg="mod">
          <ac:chgData name="Bo Tang" userId="332dbdf67b1791cd" providerId="LiveId" clId="{7F87EACB-0BDE-4111-96DE-EF026F197568}" dt="2023-12-14T06:37:51.448" v="12" actId="1076"/>
          <ac:spMkLst>
            <pc:docMk/>
            <pc:sldMk cId="1596987806" sldId="264"/>
            <ac:spMk id="286" creationId="{DCD559C2-93DC-CE22-BF48-D4041AE8A1BB}"/>
          </ac:spMkLst>
        </pc:spChg>
        <pc:spChg chg="mod">
          <ac:chgData name="Bo Tang" userId="332dbdf67b1791cd" providerId="LiveId" clId="{7F87EACB-0BDE-4111-96DE-EF026F197568}" dt="2023-12-14T06:38:07.703" v="14" actId="14100"/>
          <ac:spMkLst>
            <pc:docMk/>
            <pc:sldMk cId="1596987806" sldId="264"/>
            <ac:spMk id="306" creationId="{1B0E45E1-0895-EAAF-F588-28A829E146A5}"/>
          </ac:spMkLst>
        </pc:spChg>
        <pc:cxnChg chg="mod">
          <ac:chgData name="Bo Tang" userId="332dbdf67b1791cd" providerId="LiveId" clId="{7F87EACB-0BDE-4111-96DE-EF026F197568}" dt="2023-12-14T06:38:37.265" v="16" actId="14100"/>
          <ac:cxnSpMkLst>
            <pc:docMk/>
            <pc:sldMk cId="1596987806" sldId="264"/>
            <ac:cxnSpMk id="260" creationId="{4CB029F4-1E5B-A89D-19F4-0D6A8B7B5A39}"/>
          </ac:cxnSpMkLst>
        </pc:cxnChg>
        <pc:cxnChg chg="mod">
          <ac:chgData name="Bo Tang" userId="332dbdf67b1791cd" providerId="LiveId" clId="{7F87EACB-0BDE-4111-96DE-EF026F197568}" dt="2023-12-14T06:38:17.128" v="15" actId="14100"/>
          <ac:cxnSpMkLst>
            <pc:docMk/>
            <pc:sldMk cId="1596987806" sldId="264"/>
            <ac:cxnSpMk id="284" creationId="{CD770ADA-50CA-C578-23C2-30B907A1FEE0}"/>
          </ac:cxnSpMkLst>
        </pc:cxnChg>
        <pc:cxnChg chg="mod">
          <ac:chgData name="Bo Tang" userId="332dbdf67b1791cd" providerId="LiveId" clId="{7F87EACB-0BDE-4111-96DE-EF026F197568}" dt="2023-12-14T06:38:58.498" v="18" actId="14100"/>
          <ac:cxnSpMkLst>
            <pc:docMk/>
            <pc:sldMk cId="1596987806" sldId="264"/>
            <ac:cxnSpMk id="308" creationId="{E95CB8C4-94C5-2B06-87A0-B4EE31553E9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1.png"/><Relationship Id="rId7" Type="http://schemas.openxmlformats.org/officeDocument/2006/relationships/image" Target="../media/image16.png"/><Relationship Id="rId12" Type="http://schemas.openxmlformats.org/officeDocument/2006/relationships/image" Target="../media/image20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1.png"/><Relationship Id="rId10" Type="http://schemas.openxmlformats.org/officeDocument/2006/relationships/image" Target="../media/image19.png"/><Relationship Id="rId4" Type="http://schemas.openxmlformats.org/officeDocument/2006/relationships/image" Target="../media/image131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0.png"/><Relationship Id="rId18" Type="http://schemas.openxmlformats.org/officeDocument/2006/relationships/image" Target="../media/image180.png"/><Relationship Id="rId3" Type="http://schemas.openxmlformats.org/officeDocument/2006/relationships/image" Target="../media/image101.png"/><Relationship Id="rId7" Type="http://schemas.openxmlformats.org/officeDocument/2006/relationships/image" Target="../media/image6.png"/><Relationship Id="rId12" Type="http://schemas.openxmlformats.org/officeDocument/2006/relationships/image" Target="../media/image120.png"/><Relationship Id="rId17" Type="http://schemas.openxmlformats.org/officeDocument/2006/relationships/image" Target="../media/image170.png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0.png"/><Relationship Id="rId5" Type="http://schemas.openxmlformats.org/officeDocument/2006/relationships/image" Target="../media/image4.png"/><Relationship Id="rId15" Type="http://schemas.openxmlformats.org/officeDocument/2006/relationships/image" Target="../media/image150.png"/><Relationship Id="rId10" Type="http://schemas.openxmlformats.org/officeDocument/2006/relationships/image" Target="../media/image100.png"/><Relationship Id="rId19" Type="http://schemas.openxmlformats.org/officeDocument/2006/relationships/image" Target="../media/image1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201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81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70.png"/><Relationship Id="rId18" Type="http://schemas.openxmlformats.org/officeDocument/2006/relationships/image" Target="../media/image300.png"/><Relationship Id="rId3" Type="http://schemas.openxmlformats.org/officeDocument/2006/relationships/image" Target="../media/image101.png"/><Relationship Id="rId7" Type="http://schemas.openxmlformats.org/officeDocument/2006/relationships/image" Target="../media/image240.png"/><Relationship Id="rId12" Type="http://schemas.openxmlformats.org/officeDocument/2006/relationships/image" Target="../media/image160.png"/><Relationship Id="rId17" Type="http://schemas.openxmlformats.org/officeDocument/2006/relationships/image" Target="../media/image180.png"/><Relationship Id="rId2" Type="http://schemas.openxmlformats.org/officeDocument/2006/relationships/image" Target="../media/image200.png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11" Type="http://schemas.openxmlformats.org/officeDocument/2006/relationships/image" Target="../media/image150.png"/><Relationship Id="rId5" Type="http://schemas.openxmlformats.org/officeDocument/2006/relationships/image" Target="../media/image220.png"/><Relationship Id="rId15" Type="http://schemas.openxmlformats.org/officeDocument/2006/relationships/image" Target="../media/image280.png"/><Relationship Id="rId10" Type="http://schemas.openxmlformats.org/officeDocument/2006/relationships/image" Target="../media/image14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13" Type="http://schemas.openxmlformats.org/officeDocument/2006/relationships/image" Target="../media/image42.png"/><Relationship Id="rId3" Type="http://schemas.openxmlformats.org/officeDocument/2006/relationships/image" Target="../media/image321.png"/><Relationship Id="rId7" Type="http://schemas.openxmlformats.org/officeDocument/2006/relationships/image" Target="../media/image361.png"/><Relationship Id="rId12" Type="http://schemas.openxmlformats.org/officeDocument/2006/relationships/image" Target="../media/image4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1.png"/><Relationship Id="rId11" Type="http://schemas.openxmlformats.org/officeDocument/2006/relationships/image" Target="../media/image40.png"/><Relationship Id="rId5" Type="http://schemas.openxmlformats.org/officeDocument/2006/relationships/image" Target="../media/image341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1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18" Type="http://schemas.openxmlformats.org/officeDocument/2006/relationships/image" Target="../media/image180.png"/><Relationship Id="rId26" Type="http://schemas.openxmlformats.org/officeDocument/2006/relationships/image" Target="../media/image360.png"/><Relationship Id="rId39" Type="http://schemas.openxmlformats.org/officeDocument/2006/relationships/image" Target="../media/image47.png"/><Relationship Id="rId21" Type="http://schemas.openxmlformats.org/officeDocument/2006/relationships/image" Target="../media/image210.png"/><Relationship Id="rId34" Type="http://schemas.openxmlformats.org/officeDocument/2006/relationships/image" Target="../media/image430.png"/><Relationship Id="rId42" Type="http://schemas.openxmlformats.org/officeDocument/2006/relationships/image" Target="../media/image50.png"/><Relationship Id="rId50" Type="http://schemas.openxmlformats.org/officeDocument/2006/relationships/image" Target="../media/image59.png"/><Relationship Id="rId47" Type="http://schemas.openxmlformats.org/officeDocument/2006/relationships/image" Target="../media/image57.png"/><Relationship Id="rId55" Type="http://schemas.openxmlformats.org/officeDocument/2006/relationships/image" Target="../media/image6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29" Type="http://schemas.openxmlformats.org/officeDocument/2006/relationships/image" Target="../media/image390.png"/><Relationship Id="rId11" Type="http://schemas.openxmlformats.org/officeDocument/2006/relationships/image" Target="../media/image110.png"/><Relationship Id="rId24" Type="http://schemas.openxmlformats.org/officeDocument/2006/relationships/image" Target="../media/image340.png"/><Relationship Id="rId32" Type="http://schemas.openxmlformats.org/officeDocument/2006/relationships/image" Target="../media/image420.png"/><Relationship Id="rId37" Type="http://schemas.openxmlformats.org/officeDocument/2006/relationships/image" Target="../media/image46.png"/><Relationship Id="rId40" Type="http://schemas.openxmlformats.org/officeDocument/2006/relationships/image" Target="../media/image48.png"/><Relationship Id="rId45" Type="http://schemas.openxmlformats.org/officeDocument/2006/relationships/image" Target="../media/image53.png"/><Relationship Id="rId53" Type="http://schemas.openxmlformats.org/officeDocument/2006/relationships/image" Target="../media/image540.png"/><Relationship Id="rId5" Type="http://schemas.openxmlformats.org/officeDocument/2006/relationships/image" Target="../media/image4.png"/><Relationship Id="rId10" Type="http://schemas.openxmlformats.org/officeDocument/2006/relationships/image" Target="../media/image100.png"/><Relationship Id="rId19" Type="http://schemas.openxmlformats.org/officeDocument/2006/relationships/image" Target="../media/image190.png"/><Relationship Id="rId31" Type="http://schemas.openxmlformats.org/officeDocument/2006/relationships/image" Target="../media/image410.png"/><Relationship Id="rId44" Type="http://schemas.openxmlformats.org/officeDocument/2006/relationships/image" Target="../media/image52.png"/><Relationship Id="rId52" Type="http://schemas.openxmlformats.org/officeDocument/2006/relationships/image" Target="../media/image5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0.png"/><Relationship Id="rId22" Type="http://schemas.openxmlformats.org/officeDocument/2006/relationships/image" Target="../media/image320.png"/><Relationship Id="rId27" Type="http://schemas.openxmlformats.org/officeDocument/2006/relationships/image" Target="../media/image370.png"/><Relationship Id="rId30" Type="http://schemas.openxmlformats.org/officeDocument/2006/relationships/image" Target="../media/image400.png"/><Relationship Id="rId35" Type="http://schemas.openxmlformats.org/officeDocument/2006/relationships/image" Target="../media/image440.png"/><Relationship Id="rId43" Type="http://schemas.openxmlformats.org/officeDocument/2006/relationships/image" Target="../media/image51.png"/><Relationship Id="rId48" Type="http://schemas.openxmlformats.org/officeDocument/2006/relationships/image" Target="../media/image570.png"/><Relationship Id="rId8" Type="http://schemas.openxmlformats.org/officeDocument/2006/relationships/image" Target="../media/image7.png"/><Relationship Id="rId51" Type="http://schemas.openxmlformats.org/officeDocument/2006/relationships/image" Target="../media/image60.png"/><Relationship Id="rId3" Type="http://schemas.openxmlformats.org/officeDocument/2006/relationships/image" Target="../media/image101.png"/><Relationship Id="rId12" Type="http://schemas.openxmlformats.org/officeDocument/2006/relationships/image" Target="../media/image120.png"/><Relationship Id="rId17" Type="http://schemas.openxmlformats.org/officeDocument/2006/relationships/image" Target="../media/image170.png"/><Relationship Id="rId25" Type="http://schemas.openxmlformats.org/officeDocument/2006/relationships/image" Target="../media/image350.png"/><Relationship Id="rId33" Type="http://schemas.openxmlformats.org/officeDocument/2006/relationships/image" Target="../media/image45.png"/><Relationship Id="rId38" Type="http://schemas.openxmlformats.org/officeDocument/2006/relationships/image" Target="../media/image460.png"/><Relationship Id="rId46" Type="http://schemas.openxmlformats.org/officeDocument/2006/relationships/image" Target="../media/image56.png"/><Relationship Id="rId20" Type="http://schemas.openxmlformats.org/officeDocument/2006/relationships/image" Target="../media/image310.png"/><Relationship Id="rId41" Type="http://schemas.openxmlformats.org/officeDocument/2006/relationships/image" Target="../media/image49.png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50.png"/><Relationship Id="rId23" Type="http://schemas.openxmlformats.org/officeDocument/2006/relationships/image" Target="../media/image330.png"/><Relationship Id="rId28" Type="http://schemas.openxmlformats.org/officeDocument/2006/relationships/image" Target="../media/image380.png"/><Relationship Id="rId36" Type="http://schemas.openxmlformats.org/officeDocument/2006/relationships/image" Target="../media/image450.png"/><Relationship Id="rId4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A7C337-337E-56EF-EE1C-18715F0E8785}"/>
              </a:ext>
            </a:extLst>
          </p:cNvPr>
          <p:cNvGrpSpPr/>
          <p:nvPr/>
        </p:nvGrpSpPr>
        <p:grpSpPr>
          <a:xfrm>
            <a:off x="2783796" y="0"/>
            <a:ext cx="6270172" cy="6521507"/>
            <a:chOff x="2783796" y="0"/>
            <a:chExt cx="6270172" cy="65215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1631D-BD37-E64E-9222-019ADDEC8C76}"/>
                </a:ext>
              </a:extLst>
            </p:cNvPr>
            <p:cNvSpPr/>
            <p:nvPr/>
          </p:nvSpPr>
          <p:spPr>
            <a:xfrm>
              <a:off x="2783796" y="251335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98B19B-884F-1348-1C51-25C932FFAB74}"/>
                </a:ext>
              </a:extLst>
            </p:cNvPr>
            <p:cNvGrpSpPr/>
            <p:nvPr/>
          </p:nvGrpSpPr>
          <p:grpSpPr>
            <a:xfrm>
              <a:off x="3210124" y="0"/>
              <a:ext cx="5771752" cy="6087533"/>
              <a:chOff x="3210124" y="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3422059" y="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1CB0407-18DA-571D-AD54-B1401F40F31E}"/>
                  </a:ext>
                </a:extLst>
              </p:cNvPr>
              <p:cNvGrpSpPr/>
              <p:nvPr/>
            </p:nvGrpSpPr>
            <p:grpSpPr>
              <a:xfrm>
                <a:off x="3210124" y="348214"/>
                <a:ext cx="5771752" cy="5720619"/>
                <a:chOff x="3210124" y="348214"/>
                <a:chExt cx="5771752" cy="57206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3210124" y="68139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A8E8C2-7A0E-8787-F90C-7058CB2EE49E}"/>
                  </a:ext>
                </a:extLst>
              </p:cNvPr>
              <p:cNvGrpSpPr/>
              <p:nvPr/>
            </p:nvGrpSpPr>
            <p:grpSpPr>
              <a:xfrm>
                <a:off x="4767202" y="224635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5D10616-AEB3-68D6-CD76-957DF4230B2E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5E2CAD7-402A-4749-AC0B-24EF9E4A1A4D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842CDD9-4C72-85C1-27C3-E3B663C7A226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32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009057E-A4B7-62EF-73AF-5D6B34057DDD}"/>
              </a:ext>
            </a:extLst>
          </p:cNvPr>
          <p:cNvGrpSpPr/>
          <p:nvPr/>
        </p:nvGrpSpPr>
        <p:grpSpPr>
          <a:xfrm>
            <a:off x="1848332" y="1251728"/>
            <a:ext cx="2658830" cy="1814544"/>
            <a:chOff x="258394" y="1295144"/>
            <a:chExt cx="2658830" cy="1814544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7B6821E-EE8E-959F-CED0-DC84A07DA194}"/>
                </a:ext>
              </a:extLst>
            </p:cNvPr>
            <p:cNvGrpSpPr/>
            <p:nvPr/>
          </p:nvGrpSpPr>
          <p:grpSpPr>
            <a:xfrm>
              <a:off x="258394" y="1554121"/>
              <a:ext cx="2658830" cy="1555567"/>
              <a:chOff x="2606326" y="4539142"/>
              <a:chExt cx="2658830" cy="1555567"/>
            </a:xfrm>
          </p:grpSpPr>
          <p:sp>
            <p:nvSpPr>
              <p:cNvPr id="118" name="Right Triangle 117">
                <a:extLst>
                  <a:ext uri="{FF2B5EF4-FFF2-40B4-BE49-F238E27FC236}">
                    <a16:creationId xmlns:a16="http://schemas.microsoft.com/office/drawing/2014/main" id="{43FC5D60-153B-C2B0-0210-2068502CC504}"/>
                  </a:ext>
                </a:extLst>
              </p:cNvPr>
              <p:cNvSpPr/>
              <p:nvPr/>
            </p:nvSpPr>
            <p:spPr>
              <a:xfrm rot="5400000">
                <a:off x="2960865" y="4965082"/>
                <a:ext cx="1120295" cy="1138959"/>
              </a:xfrm>
              <a:prstGeom prst="rtTriangle">
                <a:avLst/>
              </a:prstGeom>
              <a:pattFill prst="wdDn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ight Triangle 118">
                <a:extLst>
                  <a:ext uri="{FF2B5EF4-FFF2-40B4-BE49-F238E27FC236}">
                    <a16:creationId xmlns:a16="http://schemas.microsoft.com/office/drawing/2014/main" id="{B11D3AD8-4452-FA4C-7C2E-91033ADAA9B7}"/>
                  </a:ext>
                </a:extLst>
              </p:cNvPr>
              <p:cNvSpPr/>
              <p:nvPr/>
            </p:nvSpPr>
            <p:spPr>
              <a:xfrm rot="10800000">
                <a:off x="4107313" y="4955801"/>
                <a:ext cx="935475" cy="766741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A923A61-5A61-3AE3-6BC8-E8316D9CCC80}"/>
                  </a:ext>
                </a:extLst>
              </p:cNvPr>
              <p:cNvSpPr/>
              <p:nvPr/>
            </p:nvSpPr>
            <p:spPr>
              <a:xfrm>
                <a:off x="4109503" y="4540875"/>
                <a:ext cx="933286" cy="414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C52BB37-92AB-88AC-CDE3-161A1AE97C4A}"/>
                  </a:ext>
                </a:extLst>
              </p:cNvPr>
              <p:cNvCxnSpPr>
                <a:cxnSpLocks/>
                <a:endCxn id="118" idx="4"/>
              </p:cNvCxnSpPr>
              <p:nvPr/>
            </p:nvCxnSpPr>
            <p:spPr>
              <a:xfrm flipH="1">
                <a:off x="2951533" y="4955484"/>
                <a:ext cx="1157924" cy="1139225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AF415C0-D087-2F8F-0480-A9D56E4CF48D}"/>
                  </a:ext>
                </a:extLst>
              </p:cNvPr>
              <p:cNvCxnSpPr>
                <a:cxnSpLocks/>
                <a:stCxn id="118" idx="0"/>
                <a:endCxn id="118" idx="2"/>
              </p:cNvCxnSpPr>
              <p:nvPr/>
            </p:nvCxnSpPr>
            <p:spPr>
              <a:xfrm flipH="1">
                <a:off x="2951533" y="4974414"/>
                <a:ext cx="1138959" cy="0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2208EAB-FF58-66A1-6E06-68A1BD97C604}"/>
                  </a:ext>
                </a:extLst>
              </p:cNvPr>
              <p:cNvSpPr/>
              <p:nvPr/>
            </p:nvSpPr>
            <p:spPr>
              <a:xfrm>
                <a:off x="4059255" y="4893570"/>
                <a:ext cx="109728" cy="1097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8F6BF0B-1A91-9E82-9838-720C8B11EE84}"/>
                  </a:ext>
                </a:extLst>
              </p:cNvPr>
              <p:cNvSpPr txBox="1"/>
              <p:nvPr/>
            </p:nvSpPr>
            <p:spPr>
              <a:xfrm>
                <a:off x="4355298" y="4977903"/>
                <a:ext cx="90985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O</a:t>
                </a:r>
                <a:r>
                  <a:rPr lang="en-US" altLang="zh-CN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ptimal Cone</a:t>
                </a:r>
                <a:endParaRPr 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9" name="L-Shape 128">
                <a:extLst>
                  <a:ext uri="{FF2B5EF4-FFF2-40B4-BE49-F238E27FC236}">
                    <a16:creationId xmlns:a16="http://schemas.microsoft.com/office/drawing/2014/main" id="{175F731C-5AFB-578E-DC5F-C0EFB0B5331A}"/>
                  </a:ext>
                </a:extLst>
              </p:cNvPr>
              <p:cNvSpPr/>
              <p:nvPr/>
            </p:nvSpPr>
            <p:spPr>
              <a:xfrm rot="5400000">
                <a:off x="4022679" y="4891478"/>
                <a:ext cx="73152" cy="77337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1AA15CC9-623B-A986-59A7-5D7146F19B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7488" y="4539142"/>
                <a:ext cx="4157" cy="412625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5C8DDFA-FBB4-485C-56ED-E9CD84602E0B}"/>
                  </a:ext>
                </a:extLst>
              </p:cNvPr>
              <p:cNvSpPr txBox="1"/>
              <p:nvPr/>
            </p:nvSpPr>
            <p:spPr>
              <a:xfrm>
                <a:off x="2606326" y="5257562"/>
                <a:ext cx="100821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</p:txBody>
          </p:sp>
          <p:sp>
            <p:nvSpPr>
              <p:cNvPr id="132" name="L-Shape 131">
                <a:extLst>
                  <a:ext uri="{FF2B5EF4-FFF2-40B4-BE49-F238E27FC236}">
                    <a16:creationId xmlns:a16="http://schemas.microsoft.com/office/drawing/2014/main" id="{FE9FBC55-2BA6-DA0A-7615-FD6122049CC9}"/>
                  </a:ext>
                </a:extLst>
              </p:cNvPr>
              <p:cNvSpPr/>
              <p:nvPr/>
            </p:nvSpPr>
            <p:spPr>
              <a:xfrm rot="18539191">
                <a:off x="4074081" y="4978446"/>
                <a:ext cx="68527" cy="70840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7291F8C4-6F96-0F83-1EDD-D1D4C0FD2EDE}"/>
                  </a:ext>
                </a:extLst>
              </p:cNvPr>
              <p:cNvCxnSpPr>
                <a:cxnSpLocks/>
                <a:endCxn id="119" idx="0"/>
              </p:cNvCxnSpPr>
              <p:nvPr/>
            </p:nvCxnSpPr>
            <p:spPr>
              <a:xfrm>
                <a:off x="4107315" y="4959084"/>
                <a:ext cx="935473" cy="763458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309454A-C914-A1E2-63DB-19AE90811D30}"/>
                </a:ext>
              </a:extLst>
            </p:cNvPr>
            <p:cNvCxnSpPr>
              <a:cxnSpLocks/>
              <a:stCxn id="123" idx="7"/>
            </p:cNvCxnSpPr>
            <p:nvPr/>
          </p:nvCxnSpPr>
          <p:spPr>
            <a:xfrm flipV="1">
              <a:off x="1804982" y="1463040"/>
              <a:ext cx="409898" cy="461578"/>
            </a:xfrm>
            <a:prstGeom prst="straightConnector1">
              <a:avLst/>
            </a:prstGeom>
            <a:ln w="952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997B058-126C-EFE3-7649-7F05B42CA210}"/>
                </a:ext>
              </a:extLst>
            </p:cNvPr>
            <p:cNvCxnSpPr>
              <a:cxnSpLocks/>
              <a:stCxn id="123" idx="6"/>
            </p:cNvCxnSpPr>
            <p:nvPr/>
          </p:nvCxnSpPr>
          <p:spPr>
            <a:xfrm flipV="1">
              <a:off x="1821051" y="1797050"/>
              <a:ext cx="742475" cy="166363"/>
            </a:xfrm>
            <a:prstGeom prst="straightConnector1">
              <a:avLst/>
            </a:prstGeom>
            <a:ln w="952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/>
                <p:nvPr/>
              </p:nvSpPr>
              <p:spPr>
                <a:xfrm>
                  <a:off x="2203268" y="1295144"/>
                  <a:ext cx="14290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268" y="1295144"/>
                  <a:ext cx="142905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5000" r="-16667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/>
                <p:nvPr/>
              </p:nvSpPr>
              <p:spPr>
                <a:xfrm>
                  <a:off x="2586391" y="1688125"/>
                  <a:ext cx="14290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391" y="1688125"/>
                  <a:ext cx="142905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083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D6BBA6F-053E-FF43-6461-770A2500280A}"/>
              </a:ext>
            </a:extLst>
          </p:cNvPr>
          <p:cNvGrpSpPr/>
          <p:nvPr/>
        </p:nvGrpSpPr>
        <p:grpSpPr>
          <a:xfrm>
            <a:off x="5952972" y="3094417"/>
            <a:ext cx="2658830" cy="1786399"/>
            <a:chOff x="5952972" y="3094417"/>
            <a:chExt cx="2658830" cy="17863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CC9D84-E77A-7D4D-362B-E4B8E394771F}"/>
                </a:ext>
              </a:extLst>
            </p:cNvPr>
            <p:cNvGrpSpPr/>
            <p:nvPr/>
          </p:nvGrpSpPr>
          <p:grpSpPr>
            <a:xfrm>
              <a:off x="5952972" y="3325249"/>
              <a:ext cx="2658830" cy="1555567"/>
              <a:chOff x="2606326" y="4539142"/>
              <a:chExt cx="2658830" cy="1555567"/>
            </a:xfrm>
          </p:grpSpPr>
          <p:sp>
            <p:nvSpPr>
              <p:cNvPr id="9" name="Right Triangle 8">
                <a:extLst>
                  <a:ext uri="{FF2B5EF4-FFF2-40B4-BE49-F238E27FC236}">
                    <a16:creationId xmlns:a16="http://schemas.microsoft.com/office/drawing/2014/main" id="{4BCA788C-FC79-F34D-54AA-3DF02F1B271B}"/>
                  </a:ext>
                </a:extLst>
              </p:cNvPr>
              <p:cNvSpPr/>
              <p:nvPr/>
            </p:nvSpPr>
            <p:spPr>
              <a:xfrm rot="5400000">
                <a:off x="2960865" y="4965082"/>
                <a:ext cx="1120295" cy="1138959"/>
              </a:xfrm>
              <a:prstGeom prst="rtTriangle">
                <a:avLst/>
              </a:prstGeom>
              <a:pattFill prst="wdDn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336E2695-9F9B-C66A-8C5F-CE27CC3789D7}"/>
                  </a:ext>
                </a:extLst>
              </p:cNvPr>
              <p:cNvSpPr/>
              <p:nvPr/>
            </p:nvSpPr>
            <p:spPr>
              <a:xfrm rot="10800000">
                <a:off x="4107313" y="4955801"/>
                <a:ext cx="935475" cy="766741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1AB027-AD9F-19FD-8447-DCFFC881BEFF}"/>
                  </a:ext>
                </a:extLst>
              </p:cNvPr>
              <p:cNvSpPr/>
              <p:nvPr/>
            </p:nvSpPr>
            <p:spPr>
              <a:xfrm>
                <a:off x="4109503" y="4540875"/>
                <a:ext cx="933286" cy="414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4939B4-EA43-E1B4-B4DC-EAAD37E1892D}"/>
                  </a:ext>
                </a:extLst>
              </p:cNvPr>
              <p:cNvCxnSpPr>
                <a:cxnSpLocks/>
                <a:endCxn id="9" idx="4"/>
              </p:cNvCxnSpPr>
              <p:nvPr/>
            </p:nvCxnSpPr>
            <p:spPr>
              <a:xfrm flipH="1">
                <a:off x="2951533" y="4955484"/>
                <a:ext cx="1157924" cy="1139225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3122FD7-CE2D-A38D-AEE6-0EC9CFF03019}"/>
                  </a:ext>
                </a:extLst>
              </p:cNvPr>
              <p:cNvCxnSpPr>
                <a:cxnSpLocks/>
                <a:stCxn id="9" idx="0"/>
                <a:endCxn id="9" idx="2"/>
              </p:cNvCxnSpPr>
              <p:nvPr/>
            </p:nvCxnSpPr>
            <p:spPr>
              <a:xfrm flipH="1">
                <a:off x="2951533" y="4974414"/>
                <a:ext cx="1138959" cy="0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04C6314-6CA7-F417-AE63-508583769CBD}"/>
                  </a:ext>
                </a:extLst>
              </p:cNvPr>
              <p:cNvSpPr/>
              <p:nvPr/>
            </p:nvSpPr>
            <p:spPr>
              <a:xfrm>
                <a:off x="4059255" y="4893570"/>
                <a:ext cx="109728" cy="1097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EA1755-21BB-5751-4615-2BEEE0E0224E}"/>
                  </a:ext>
                </a:extLst>
              </p:cNvPr>
              <p:cNvSpPr txBox="1"/>
              <p:nvPr/>
            </p:nvSpPr>
            <p:spPr>
              <a:xfrm>
                <a:off x="4355298" y="4977903"/>
                <a:ext cx="90985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O</a:t>
                </a:r>
                <a:r>
                  <a:rPr lang="en-US" altLang="zh-CN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ptimal Cone</a:t>
                </a:r>
                <a:endParaRPr 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L-Shape 15">
                <a:extLst>
                  <a:ext uri="{FF2B5EF4-FFF2-40B4-BE49-F238E27FC236}">
                    <a16:creationId xmlns:a16="http://schemas.microsoft.com/office/drawing/2014/main" id="{7120C6E4-AB80-4ED4-1BEA-F0ECF0C9FDFE}"/>
                  </a:ext>
                </a:extLst>
              </p:cNvPr>
              <p:cNvSpPr/>
              <p:nvPr/>
            </p:nvSpPr>
            <p:spPr>
              <a:xfrm rot="5400000">
                <a:off x="4022679" y="4891478"/>
                <a:ext cx="73152" cy="77337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FBF9EF0-99DB-EFC9-E152-A785DEA36A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7488" y="4539142"/>
                <a:ext cx="4157" cy="412625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4F17C4-FBC1-C3CE-0C89-8B8BE2C3E0C5}"/>
                  </a:ext>
                </a:extLst>
              </p:cNvPr>
              <p:cNvSpPr txBox="1"/>
              <p:nvPr/>
            </p:nvSpPr>
            <p:spPr>
              <a:xfrm>
                <a:off x="2606326" y="5257562"/>
                <a:ext cx="100821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</p:txBody>
          </p:sp>
          <p:sp>
            <p:nvSpPr>
              <p:cNvPr id="19" name="L-Shape 18">
                <a:extLst>
                  <a:ext uri="{FF2B5EF4-FFF2-40B4-BE49-F238E27FC236}">
                    <a16:creationId xmlns:a16="http://schemas.microsoft.com/office/drawing/2014/main" id="{C5BB213D-5782-897C-2E15-8D12B38DEB57}"/>
                  </a:ext>
                </a:extLst>
              </p:cNvPr>
              <p:cNvSpPr/>
              <p:nvPr/>
            </p:nvSpPr>
            <p:spPr>
              <a:xfrm rot="18539191">
                <a:off x="4074081" y="4978446"/>
                <a:ext cx="68527" cy="70840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4FF1FED-0FD9-DE28-19D2-E7F63F7DF56C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4107315" y="4959084"/>
                <a:ext cx="935473" cy="763458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A29228A-D850-89BE-2161-D1C5AF5281B4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V="1">
              <a:off x="7515629" y="3568178"/>
              <a:ext cx="742475" cy="166363"/>
            </a:xfrm>
            <a:prstGeom prst="straightConnector1">
              <a:avLst/>
            </a:prstGeom>
            <a:ln w="952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96C2CF4-4CF9-F2E7-D522-C4BED4AB2AF5}"/>
                    </a:ext>
                  </a:extLst>
                </p:cNvPr>
                <p:cNvSpPr txBox="1"/>
                <p:nvPr/>
              </p:nvSpPr>
              <p:spPr>
                <a:xfrm>
                  <a:off x="8280969" y="3459253"/>
                  <a:ext cx="14290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sz="1200" b="1" dirty="0">
                    <a:solidFill>
                      <a:srgbClr val="FF9900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96C2CF4-4CF9-F2E7-D522-C4BED4AB2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0969" y="3459253"/>
                  <a:ext cx="142905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4167" r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8B1BDA-F6D5-D12C-21C3-39F6EA9F2133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6752550" y="3225800"/>
              <a:ext cx="669420" cy="469946"/>
            </a:xfrm>
            <a:prstGeom prst="line">
              <a:avLst/>
            </a:prstGeom>
            <a:ln w="9525">
              <a:solidFill>
                <a:schemeClr val="tx2">
                  <a:lumMod val="75000"/>
                </a:schemeClr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AE324D1-8F33-7A2E-977E-2A1DCDE0CDE5}"/>
                    </a:ext>
                  </a:extLst>
                </p:cNvPr>
                <p:cNvSpPr txBox="1"/>
                <p:nvPr/>
              </p:nvSpPr>
              <p:spPr>
                <a:xfrm>
                  <a:off x="6618671" y="3094417"/>
                  <a:ext cx="111279" cy="2308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1500" i="1" smtClean="0">
                                <a:solidFill>
                                  <a:srgbClr val="333F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500" b="1" i="1" smtClean="0">
                                <a:solidFill>
                                  <a:srgbClr val="333F5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oMath>
                    </m:oMathPara>
                  </a14:m>
                  <a:endParaRPr lang="en-US" sz="1500" dirty="0">
                    <a:solidFill>
                      <a:srgbClr val="333F50"/>
                    </a:solidFill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AE324D1-8F33-7A2E-977E-2A1DCDE0C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671" y="3094417"/>
                  <a:ext cx="111279" cy="230832"/>
                </a:xfrm>
                <a:prstGeom prst="rect">
                  <a:avLst/>
                </a:prstGeom>
                <a:blipFill>
                  <a:blip r:embed="rId5"/>
                  <a:stretch>
                    <a:fillRect l="-55556" t="-24324" r="-8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E606EE54-D7BF-5C48-83C8-3AC8C8D6B8A0}"/>
                </a:ext>
              </a:extLst>
            </p:cNvPr>
            <p:cNvSpPr/>
            <p:nvPr/>
          </p:nvSpPr>
          <p:spPr>
            <a:xfrm rot="15760231">
              <a:off x="7359038" y="3552052"/>
              <a:ext cx="93276" cy="123335"/>
            </a:xfrm>
            <a:prstGeom prst="arc">
              <a:avLst>
                <a:gd name="adj1" fmla="val 16200000"/>
                <a:gd name="adj2" fmla="val 3264697"/>
              </a:avLst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F5D34C1-718A-9490-7697-1B30D41DBCEC}"/>
                    </a:ext>
                  </a:extLst>
                </p:cNvPr>
                <p:cNvSpPr txBox="1"/>
                <p:nvPr/>
              </p:nvSpPr>
              <p:spPr>
                <a:xfrm>
                  <a:off x="7209272" y="3321215"/>
                  <a:ext cx="3159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solidFill>
                              <a:srgbClr val="333F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1100" dirty="0">
                    <a:solidFill>
                      <a:srgbClr val="333F50"/>
                    </a:solidFill>
                  </a:endParaRP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F5D34C1-718A-9490-7697-1B30D41DBC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9272" y="3321215"/>
                  <a:ext cx="315920" cy="261610"/>
                </a:xfrm>
                <a:prstGeom prst="rect">
                  <a:avLst/>
                </a:prstGeom>
                <a:blipFill>
                  <a:blip r:embed="rId6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0E8788D-2985-8728-A722-CC5F63AF75AE}"/>
                    </a:ext>
                  </a:extLst>
                </p:cNvPr>
                <p:cNvSpPr txBox="1"/>
                <p:nvPr/>
              </p:nvSpPr>
              <p:spPr>
                <a:xfrm>
                  <a:off x="7087260" y="3099974"/>
                  <a:ext cx="151541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333F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333F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srgbClr val="333F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rgbClr val="333F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b="0" i="0" smtClean="0">
                                <a:solidFill>
                                  <a:srgbClr val="333F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VE</m:t>
                            </m:r>
                          </m:sub>
                        </m:sSub>
                        <m:d>
                          <m:dPr>
                            <m:ctrlPr>
                              <a:rPr lang="en-US" sz="1200" i="1" smtClean="0">
                                <a:solidFill>
                                  <a:srgbClr val="333F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200" i="1">
                                    <a:solidFill>
                                      <a:srgbClr val="333F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200" b="1" i="1">
                                    <a:solidFill>
                                      <a:srgbClr val="333F5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altLang="zh-CN" sz="1200" b="0" i="1" smtClean="0">
                                <a:solidFill>
                                  <a:srgbClr val="333F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b="1" i="1" smtClean="0">
                                <a:solidFill>
                                  <a:srgbClr val="333F5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333F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200" b="0" i="1" smtClean="0">
                                <a:solidFill>
                                  <a:srgbClr val="333F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srgbClr val="333F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arc</m:t>
                            </m:r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srgbClr val="333F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200" b="0" i="1" smtClean="0">
                                <a:solidFill>
                                  <a:srgbClr val="333F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func>
                      </m:oMath>
                    </m:oMathPara>
                  </a14:m>
                  <a:endParaRPr lang="en-US" sz="1200" dirty="0">
                    <a:solidFill>
                      <a:srgbClr val="333F50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0E8788D-2985-8728-A722-CC5F63AF7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7260" y="3099974"/>
                  <a:ext cx="1515415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2016" t="-26667" r="-2823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038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70B652F-29D0-E4FB-D135-4892C1AC20F6}"/>
              </a:ext>
            </a:extLst>
          </p:cNvPr>
          <p:cNvGrpSpPr/>
          <p:nvPr/>
        </p:nvGrpSpPr>
        <p:grpSpPr>
          <a:xfrm>
            <a:off x="2186707" y="2296195"/>
            <a:ext cx="7669893" cy="2373937"/>
            <a:chOff x="369760" y="190376"/>
            <a:chExt cx="7669893" cy="2373937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04DC8105-FB8E-1E2B-609F-6CE91BFB6392}"/>
                </a:ext>
              </a:extLst>
            </p:cNvPr>
            <p:cNvGrpSpPr/>
            <p:nvPr/>
          </p:nvGrpSpPr>
          <p:grpSpPr>
            <a:xfrm>
              <a:off x="369760" y="190377"/>
              <a:ext cx="2091256" cy="2364937"/>
              <a:chOff x="3040351" y="3103168"/>
              <a:chExt cx="2091256" cy="2364937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BEA4FC0B-D422-461C-A861-21869EB75106}"/>
                  </a:ext>
                </a:extLst>
              </p:cNvPr>
              <p:cNvGrpSpPr/>
              <p:nvPr/>
            </p:nvGrpSpPr>
            <p:grpSpPr>
              <a:xfrm>
                <a:off x="3040351" y="3912538"/>
                <a:ext cx="2091256" cy="1555567"/>
                <a:chOff x="2951533" y="4539142"/>
                <a:chExt cx="2091256" cy="1555567"/>
              </a:xfrm>
            </p:grpSpPr>
            <p:sp>
              <p:nvSpPr>
                <p:cNvPr id="304" name="Right Triangle 303">
                  <a:extLst>
                    <a:ext uri="{FF2B5EF4-FFF2-40B4-BE49-F238E27FC236}">
                      <a16:creationId xmlns:a16="http://schemas.microsoft.com/office/drawing/2014/main" id="{7DB1612B-C91F-2B07-F0A7-EA92CDFDE5E9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ight Triangle 304">
                  <a:extLst>
                    <a:ext uri="{FF2B5EF4-FFF2-40B4-BE49-F238E27FC236}">
                      <a16:creationId xmlns:a16="http://schemas.microsoft.com/office/drawing/2014/main" id="{FD87F06A-543A-9B53-881B-6633E460C62F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1B0E45E1-0895-EAAF-F588-28A829E146A5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2720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C2D0658A-C78D-238E-68F2-0D62967B9468}"/>
                    </a:ext>
                  </a:extLst>
                </p:cNvPr>
                <p:cNvCxnSpPr>
                  <a:cxnSpLocks/>
                  <a:endCxn id="304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E95CB8C4-94C5-2B06-87A0-B4EE31553E9E}"/>
                    </a:ext>
                  </a:extLst>
                </p:cNvPr>
                <p:cNvCxnSpPr>
                  <a:cxnSpLocks/>
                  <a:stCxn id="304" idx="0"/>
                  <a:endCxn id="304" idx="2"/>
                </p:cNvCxnSpPr>
                <p:nvPr/>
              </p:nvCxnSpPr>
              <p:spPr>
                <a:xfrm flipH="1">
                  <a:off x="2951533" y="4974414"/>
                  <a:ext cx="1138959" cy="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L-Shape 309">
                  <a:extLst>
                    <a:ext uri="{FF2B5EF4-FFF2-40B4-BE49-F238E27FC236}">
                      <a16:creationId xmlns:a16="http://schemas.microsoft.com/office/drawing/2014/main" id="{14F611EF-DCA7-428E-35EB-BD9FC1B6BC29}"/>
                    </a:ext>
                  </a:extLst>
                </p:cNvPr>
                <p:cNvSpPr/>
                <p:nvPr/>
              </p:nvSpPr>
              <p:spPr>
                <a:xfrm rot="5400000">
                  <a:off x="4023717" y="4878615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1" name="Straight Arrow Connector 310">
                  <a:extLst>
                    <a:ext uri="{FF2B5EF4-FFF2-40B4-BE49-F238E27FC236}">
                      <a16:creationId xmlns:a16="http://schemas.microsoft.com/office/drawing/2014/main" id="{5196F577-220D-E18D-83CE-BF79A5D967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L-Shape 312">
                  <a:extLst>
                    <a:ext uri="{FF2B5EF4-FFF2-40B4-BE49-F238E27FC236}">
                      <a16:creationId xmlns:a16="http://schemas.microsoft.com/office/drawing/2014/main" id="{E992AEEE-81E6-C407-0916-DFCCC8B5D639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4" name="Straight Arrow Connector 313">
                  <a:extLst>
                    <a:ext uri="{FF2B5EF4-FFF2-40B4-BE49-F238E27FC236}">
                      <a16:creationId xmlns:a16="http://schemas.microsoft.com/office/drawing/2014/main" id="{51027626-23A9-A374-8709-451FD1DBAB88}"/>
                    </a:ext>
                  </a:extLst>
                </p:cNvPr>
                <p:cNvCxnSpPr>
                  <a:cxnSpLocks/>
                  <a:endCxn id="305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62CB50A2-1586-5F03-331D-574710B5E855}"/>
                  </a:ext>
                </a:extLst>
              </p:cNvPr>
              <p:cNvGrpSpPr/>
              <p:nvPr/>
            </p:nvGrpSpPr>
            <p:grpSpPr>
              <a:xfrm>
                <a:off x="3203041" y="3103168"/>
                <a:ext cx="1912122" cy="1268498"/>
                <a:chOff x="3203041" y="3103168"/>
                <a:chExt cx="1912122" cy="1268498"/>
              </a:xfrm>
            </p:grpSpPr>
            <p:grpSp>
              <p:nvGrpSpPr>
                <p:cNvPr id="293" name="Group 292">
                  <a:extLst>
                    <a:ext uri="{FF2B5EF4-FFF2-40B4-BE49-F238E27FC236}">
                      <a16:creationId xmlns:a16="http://schemas.microsoft.com/office/drawing/2014/main" id="{BB3D98E4-C637-28BA-D722-761DAA50CA51}"/>
                    </a:ext>
                  </a:extLst>
                </p:cNvPr>
                <p:cNvGrpSpPr/>
                <p:nvPr/>
              </p:nvGrpSpPr>
              <p:grpSpPr>
                <a:xfrm>
                  <a:off x="3300479" y="3717488"/>
                  <a:ext cx="1670793" cy="654178"/>
                  <a:chOff x="4414904" y="3739713"/>
                  <a:chExt cx="1670793" cy="654178"/>
                </a:xfrm>
              </p:grpSpPr>
              <p:grpSp>
                <p:nvGrpSpPr>
                  <p:cNvPr id="295" name="Group 294">
                    <a:extLst>
                      <a:ext uri="{FF2B5EF4-FFF2-40B4-BE49-F238E27FC236}">
                        <a16:creationId xmlns:a16="http://schemas.microsoft.com/office/drawing/2014/main" id="{03E16F47-234A-A377-A089-02939E8C5BED}"/>
                      </a:ext>
                    </a:extLst>
                  </p:cNvPr>
                  <p:cNvGrpSpPr/>
                  <p:nvPr/>
                </p:nvGrpSpPr>
                <p:grpSpPr>
                  <a:xfrm>
                    <a:off x="4414904" y="3867602"/>
                    <a:ext cx="1670793" cy="526289"/>
                    <a:chOff x="4790362" y="1566362"/>
                    <a:chExt cx="1670793" cy="526289"/>
                  </a:xfrm>
                </p:grpSpPr>
                <p:sp>
                  <p:nvSpPr>
                    <p:cNvPr id="299" name="Oval 298">
                      <a:extLst>
                        <a:ext uri="{FF2B5EF4-FFF2-40B4-BE49-F238E27FC236}">
                          <a16:creationId xmlns:a16="http://schemas.microsoft.com/office/drawing/2014/main" id="{B4461253-FA94-1B22-7F99-8E1368CFB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594" y="2001211"/>
                      <a:ext cx="91440" cy="9144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00" name="Straight Arrow Connector 299">
                      <a:extLst>
                        <a:ext uri="{FF2B5EF4-FFF2-40B4-BE49-F238E27FC236}">
                          <a16:creationId xmlns:a16="http://schemas.microsoft.com/office/drawing/2014/main" id="{CE43590B-B747-489C-8B4C-7F32A25FB0FE}"/>
                        </a:ext>
                      </a:extLst>
                    </p:cNvPr>
                    <p:cNvCxnSpPr>
                      <a:cxnSpLocks/>
                      <a:stCxn id="299" idx="1"/>
                    </p:cNvCxnSpPr>
                    <p:nvPr/>
                  </p:nvCxnSpPr>
                  <p:spPr>
                    <a:xfrm flipH="1" flipV="1">
                      <a:off x="4885112" y="1788027"/>
                      <a:ext cx="763873" cy="226575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Straight Arrow Connector 300">
                      <a:extLst>
                        <a:ext uri="{FF2B5EF4-FFF2-40B4-BE49-F238E27FC236}">
                          <a16:creationId xmlns:a16="http://schemas.microsoft.com/office/drawing/2014/main" id="{21309EBC-F838-D4CA-6B8E-51CBAB82543B}"/>
                        </a:ext>
                      </a:extLst>
                    </p:cNvPr>
                    <p:cNvCxnSpPr>
                      <a:cxnSpLocks/>
                      <a:stCxn id="299" idx="7"/>
                    </p:cNvCxnSpPr>
                    <p:nvPr/>
                  </p:nvCxnSpPr>
                  <p:spPr>
                    <a:xfrm flipV="1">
                      <a:off x="5713643" y="1692275"/>
                      <a:ext cx="604607" cy="322327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2" name="TextBox 301">
                          <a:extLst>
                            <a:ext uri="{FF2B5EF4-FFF2-40B4-BE49-F238E27FC236}">
                              <a16:creationId xmlns:a16="http://schemas.microsoft.com/office/drawing/2014/main" id="{95E11031-75EA-5DCF-4DF9-47592743DCA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90362" y="1604963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2" name="TextBox 301">
                          <a:extLst>
                            <a:ext uri="{FF2B5EF4-FFF2-40B4-BE49-F238E27FC236}">
                              <a16:creationId xmlns:a16="http://schemas.microsoft.com/office/drawing/2014/main" id="{95E11031-75EA-5DCF-4DF9-47592743DCA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90362" y="1604963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20833" t="-17143" r="-62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3" name="TextBox 302">
                          <a:extLst>
                            <a:ext uri="{FF2B5EF4-FFF2-40B4-BE49-F238E27FC236}">
                              <a16:creationId xmlns:a16="http://schemas.microsoft.com/office/drawing/2014/main" id="{C03B9B09-B31B-D677-390D-DEC538FABFB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3" name="TextBox 302">
                          <a:extLst>
                            <a:ext uri="{FF2B5EF4-FFF2-40B4-BE49-F238E27FC236}">
                              <a16:creationId xmlns:a16="http://schemas.microsoft.com/office/drawing/2014/main" id="{C03B9B09-B31B-D677-390D-DEC538FABFB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13043" r="-1739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96" name="Arc 295">
                    <a:extLst>
                      <a:ext uri="{FF2B5EF4-FFF2-40B4-BE49-F238E27FC236}">
                        <a16:creationId xmlns:a16="http://schemas.microsoft.com/office/drawing/2014/main" id="{878CB932-D1FA-B026-19F5-345376A211D0}"/>
                      </a:ext>
                    </a:extLst>
                  </p:cNvPr>
                  <p:cNvSpPr/>
                  <p:nvPr/>
                </p:nvSpPr>
                <p:spPr>
                  <a:xfrm rot="14282582">
                    <a:off x="5211030" y="4189544"/>
                    <a:ext cx="65050" cy="87201"/>
                  </a:xfrm>
                  <a:prstGeom prst="arc">
                    <a:avLst>
                      <a:gd name="adj1" fmla="val 16200000"/>
                      <a:gd name="adj2" fmla="val 4610054"/>
                    </a:avLst>
                  </a:prstGeom>
                  <a:ln w="127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52EF41B8-7D2C-9E79-5299-398C4474D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1038" y="3739713"/>
                    <a:ext cx="0" cy="566529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prstDash val="dash"/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8" name="TextBox 297">
                        <a:extLst>
                          <a:ext uri="{FF2B5EF4-FFF2-40B4-BE49-F238E27FC236}">
                            <a16:creationId xmlns:a16="http://schemas.microsoft.com/office/drawing/2014/main" id="{5D3C20D8-DA7D-ECA2-2306-C97BBF989E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08327" y="3958453"/>
                        <a:ext cx="3290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8" name="TextBox 297">
                        <a:extLst>
                          <a:ext uri="{FF2B5EF4-FFF2-40B4-BE49-F238E27FC236}">
                            <a16:creationId xmlns:a16="http://schemas.microsoft.com/office/drawing/2014/main" id="{5D3C20D8-DA7D-ECA2-2306-C97BBF989E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08327" y="3958453"/>
                        <a:ext cx="329064" cy="27699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A0C78124-1519-6309-DFFC-6E08CE19D1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3041" y="3103168"/>
                      <a:ext cx="1912122" cy="6416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500" b="1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5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argmin</m:t>
                                    </m:r>
                                  </m:e>
                                  <m:lim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e>
                                        </m:acc>
                                        <m: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A0C78124-1519-6309-DFFC-6E08CE19D1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3041" y="3103168"/>
                      <a:ext cx="1912122" cy="64165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229" t="-6667" r="-5096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97BDAA2C-1A0D-9EFA-0F6B-8342BE196F5A}"/>
                </a:ext>
              </a:extLst>
            </p:cNvPr>
            <p:cNvGrpSpPr/>
            <p:nvPr/>
          </p:nvGrpSpPr>
          <p:grpSpPr>
            <a:xfrm>
              <a:off x="3153996" y="190376"/>
              <a:ext cx="2201278" cy="2368140"/>
              <a:chOff x="5599049" y="3103167"/>
              <a:chExt cx="2201278" cy="2368140"/>
            </a:xfrm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7BD3C3A2-8262-2040-861D-D2CAC01C361D}"/>
                  </a:ext>
                </a:extLst>
              </p:cNvPr>
              <p:cNvGrpSpPr/>
              <p:nvPr/>
            </p:nvGrpSpPr>
            <p:grpSpPr>
              <a:xfrm>
                <a:off x="5599049" y="3915740"/>
                <a:ext cx="2091256" cy="1555567"/>
                <a:chOff x="2951533" y="4539142"/>
                <a:chExt cx="2091256" cy="1555567"/>
              </a:xfrm>
            </p:grpSpPr>
            <p:sp>
              <p:nvSpPr>
                <p:cNvPr id="280" name="Right Triangle 279">
                  <a:extLst>
                    <a:ext uri="{FF2B5EF4-FFF2-40B4-BE49-F238E27FC236}">
                      <a16:creationId xmlns:a16="http://schemas.microsoft.com/office/drawing/2014/main" id="{7408514D-63EF-B208-A0CA-145336C32234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1" name="Right Triangle 280">
                  <a:extLst>
                    <a:ext uri="{FF2B5EF4-FFF2-40B4-BE49-F238E27FC236}">
                      <a16:creationId xmlns:a16="http://schemas.microsoft.com/office/drawing/2014/main" id="{B4E91158-E73B-ED05-10EC-99DE18052867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562D9B4A-E30E-EE94-6EE1-5E57B39F37B0}"/>
                    </a:ext>
                  </a:extLst>
                </p:cNvPr>
                <p:cNvSpPr/>
                <p:nvPr/>
              </p:nvSpPr>
              <p:spPr>
                <a:xfrm>
                  <a:off x="4109503" y="4540874"/>
                  <a:ext cx="933286" cy="42072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6C4F0F8E-AFA8-5CA2-CDB5-39341C2D12EC}"/>
                    </a:ext>
                  </a:extLst>
                </p:cNvPr>
                <p:cNvCxnSpPr>
                  <a:cxnSpLocks/>
                  <a:endCxn id="280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CD770ADA-50CA-C578-23C2-30B907A1FEE0}"/>
                    </a:ext>
                  </a:extLst>
                </p:cNvPr>
                <p:cNvCxnSpPr>
                  <a:cxnSpLocks/>
                  <a:stCxn id="280" idx="0"/>
                  <a:endCxn id="280" idx="2"/>
                </p:cNvCxnSpPr>
                <p:nvPr/>
              </p:nvCxnSpPr>
              <p:spPr>
                <a:xfrm flipH="1">
                  <a:off x="2951533" y="4974414"/>
                  <a:ext cx="1138959" cy="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B6759204-DA7C-9D1E-EFBF-4E184062E6C3}"/>
                    </a:ext>
                  </a:extLst>
                </p:cNvPr>
                <p:cNvSpPr txBox="1"/>
                <p:nvPr/>
              </p:nvSpPr>
              <p:spPr>
                <a:xfrm>
                  <a:off x="4462440" y="4803726"/>
                  <a:ext cx="5551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O</a:t>
                  </a:r>
                  <a:r>
                    <a:rPr lang="en-US" altLang="zh-CN" sz="12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ptimal</a:t>
                  </a:r>
                </a:p>
                <a:p>
                  <a:r>
                    <a:rPr lang="en-US" altLang="zh-CN" sz="1200" b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Subcone</a:t>
                  </a:r>
                  <a:endParaRPr lang="en-US" sz="12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86" name="L-Shape 285">
                  <a:extLst>
                    <a:ext uri="{FF2B5EF4-FFF2-40B4-BE49-F238E27FC236}">
                      <a16:creationId xmlns:a16="http://schemas.microsoft.com/office/drawing/2014/main" id="{DCD559C2-93DC-CE22-BF48-D4041AE8A1BB}"/>
                    </a:ext>
                  </a:extLst>
                </p:cNvPr>
                <p:cNvSpPr/>
                <p:nvPr/>
              </p:nvSpPr>
              <p:spPr>
                <a:xfrm rot="5400000">
                  <a:off x="4023717" y="4892436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7" name="Straight Arrow Connector 286">
                  <a:extLst>
                    <a:ext uri="{FF2B5EF4-FFF2-40B4-BE49-F238E27FC236}">
                      <a16:creationId xmlns:a16="http://schemas.microsoft.com/office/drawing/2014/main" id="{680C1145-592A-9DE8-A7A9-4D75FB61E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CFF8FAA8-35B7-123A-7964-DFBD92EC907F}"/>
                    </a:ext>
                  </a:extLst>
                </p:cNvPr>
                <p:cNvSpPr txBox="1"/>
                <p:nvPr/>
              </p:nvSpPr>
              <p:spPr>
                <a:xfrm>
                  <a:off x="3034819" y="5119448"/>
                  <a:ext cx="56765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Feasible</a:t>
                  </a:r>
                </a:p>
                <a:p>
                  <a:r>
                    <a:rPr lang="en-US" sz="12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 Region</a:t>
                  </a:r>
                </a:p>
              </p:txBody>
            </p:sp>
            <p:sp>
              <p:nvSpPr>
                <p:cNvPr id="289" name="L-Shape 288">
                  <a:extLst>
                    <a:ext uri="{FF2B5EF4-FFF2-40B4-BE49-F238E27FC236}">
                      <a16:creationId xmlns:a16="http://schemas.microsoft.com/office/drawing/2014/main" id="{333D3E0B-2FE1-282A-3D94-55A1A402A200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90" name="Straight Arrow Connector 289">
                  <a:extLst>
                    <a:ext uri="{FF2B5EF4-FFF2-40B4-BE49-F238E27FC236}">
                      <a16:creationId xmlns:a16="http://schemas.microsoft.com/office/drawing/2014/main" id="{EDECCBCA-CBFF-618B-BE3B-696F156B68F7}"/>
                    </a:ext>
                  </a:extLst>
                </p:cNvPr>
                <p:cNvCxnSpPr>
                  <a:cxnSpLocks/>
                  <a:endCxn id="281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1900A88E-0981-A5B9-791B-873BF35706B6}"/>
                  </a:ext>
                </a:extLst>
              </p:cNvPr>
              <p:cNvGrpSpPr/>
              <p:nvPr/>
            </p:nvGrpSpPr>
            <p:grpSpPr>
              <a:xfrm>
                <a:off x="5613217" y="3103167"/>
                <a:ext cx="2187110" cy="1268493"/>
                <a:chOff x="5613217" y="3103167"/>
                <a:chExt cx="2187110" cy="1268493"/>
              </a:xfrm>
            </p:grpSpPr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CDBA102B-1F55-B97E-07F9-6FFF6759D580}"/>
                    </a:ext>
                  </a:extLst>
                </p:cNvPr>
                <p:cNvGrpSpPr/>
                <p:nvPr/>
              </p:nvGrpSpPr>
              <p:grpSpPr>
                <a:xfrm>
                  <a:off x="5875879" y="3717488"/>
                  <a:ext cx="1666327" cy="654172"/>
                  <a:chOff x="4419370" y="3739718"/>
                  <a:chExt cx="1666327" cy="654172"/>
                </a:xfrm>
              </p:grpSpPr>
              <p:grpSp>
                <p:nvGrpSpPr>
                  <p:cNvPr id="271" name="Group 270">
                    <a:extLst>
                      <a:ext uri="{FF2B5EF4-FFF2-40B4-BE49-F238E27FC236}">
                        <a16:creationId xmlns:a16="http://schemas.microsoft.com/office/drawing/2014/main" id="{16BC9DB7-E04B-5B5E-80BD-8FB8A9CB1E2C}"/>
                      </a:ext>
                    </a:extLst>
                  </p:cNvPr>
                  <p:cNvGrpSpPr/>
                  <p:nvPr/>
                </p:nvGrpSpPr>
                <p:grpSpPr>
                  <a:xfrm>
                    <a:off x="4419370" y="3867602"/>
                    <a:ext cx="1666327" cy="526288"/>
                    <a:chOff x="4794828" y="1566362"/>
                    <a:chExt cx="1666327" cy="526288"/>
                  </a:xfrm>
                </p:grpSpPr>
                <p:sp>
                  <p:nvSpPr>
                    <p:cNvPr id="275" name="Oval 274">
                      <a:extLst>
                        <a:ext uri="{FF2B5EF4-FFF2-40B4-BE49-F238E27FC236}">
                          <a16:creationId xmlns:a16="http://schemas.microsoft.com/office/drawing/2014/main" id="{02F11648-C760-C680-EB3F-D8B8C5628B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594" y="2001210"/>
                      <a:ext cx="91440" cy="9144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6" name="Straight Arrow Connector 275">
                      <a:extLst>
                        <a:ext uri="{FF2B5EF4-FFF2-40B4-BE49-F238E27FC236}">
                          <a16:creationId xmlns:a16="http://schemas.microsoft.com/office/drawing/2014/main" id="{7AD56A92-7652-B65F-217B-3A38BC148DE3}"/>
                        </a:ext>
                      </a:extLst>
                    </p:cNvPr>
                    <p:cNvCxnSpPr>
                      <a:cxnSpLocks/>
                      <a:stCxn id="275" idx="1"/>
                    </p:cNvCxnSpPr>
                    <p:nvPr/>
                  </p:nvCxnSpPr>
                  <p:spPr>
                    <a:xfrm flipH="1" flipV="1">
                      <a:off x="4885112" y="1788027"/>
                      <a:ext cx="763873" cy="226574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Straight Arrow Connector 276">
                      <a:extLst>
                        <a:ext uri="{FF2B5EF4-FFF2-40B4-BE49-F238E27FC236}">
                          <a16:creationId xmlns:a16="http://schemas.microsoft.com/office/drawing/2014/main" id="{22BAFFE3-B396-14FE-162C-C1DB87830D07}"/>
                        </a:ext>
                      </a:extLst>
                    </p:cNvPr>
                    <p:cNvCxnSpPr>
                      <a:cxnSpLocks/>
                      <a:stCxn id="275" idx="7"/>
                    </p:cNvCxnSpPr>
                    <p:nvPr/>
                  </p:nvCxnSpPr>
                  <p:spPr>
                    <a:xfrm flipV="1">
                      <a:off x="5713643" y="1692275"/>
                      <a:ext cx="604607" cy="322326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8" name="TextBox 277">
                          <a:extLst>
                            <a:ext uri="{FF2B5EF4-FFF2-40B4-BE49-F238E27FC236}">
                              <a16:creationId xmlns:a16="http://schemas.microsoft.com/office/drawing/2014/main" id="{F31E1DE1-9056-C761-AE73-F5F922061AF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94828" y="1604060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78" name="TextBox 277">
                          <a:extLst>
                            <a:ext uri="{FF2B5EF4-FFF2-40B4-BE49-F238E27FC236}">
                              <a16:creationId xmlns:a16="http://schemas.microsoft.com/office/drawing/2014/main" id="{F31E1DE1-9056-C761-AE73-F5F922061AF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94828" y="1604060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26087" t="-17143" r="-652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9" name="TextBox 278">
                          <a:extLst>
                            <a:ext uri="{FF2B5EF4-FFF2-40B4-BE49-F238E27FC236}">
                              <a16:creationId xmlns:a16="http://schemas.microsoft.com/office/drawing/2014/main" id="{47E6B274-1657-B509-1F5A-AF86CE676F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79" name="TextBox 278">
                          <a:extLst>
                            <a:ext uri="{FF2B5EF4-FFF2-40B4-BE49-F238E27FC236}">
                              <a16:creationId xmlns:a16="http://schemas.microsoft.com/office/drawing/2014/main" id="{47E6B274-1657-B509-1F5A-AF86CE676F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7391" r="-130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72" name="Arc 271">
                    <a:extLst>
                      <a:ext uri="{FF2B5EF4-FFF2-40B4-BE49-F238E27FC236}">
                        <a16:creationId xmlns:a16="http://schemas.microsoft.com/office/drawing/2014/main" id="{80EDC396-970F-C577-9C35-E496E75880E3}"/>
                      </a:ext>
                    </a:extLst>
                  </p:cNvPr>
                  <p:cNvSpPr/>
                  <p:nvPr/>
                </p:nvSpPr>
                <p:spPr>
                  <a:xfrm rot="15760231">
                    <a:off x="5191965" y="4183072"/>
                    <a:ext cx="93276" cy="123335"/>
                  </a:xfrm>
                  <a:prstGeom prst="arc">
                    <a:avLst>
                      <a:gd name="adj1" fmla="val 16200000"/>
                      <a:gd name="adj2" fmla="val 3264697"/>
                    </a:avLst>
                  </a:prstGeom>
                  <a:ln w="127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C5858958-30E4-2B69-9938-5F38CDD9571C}"/>
                      </a:ext>
                    </a:extLst>
                  </p:cNvPr>
                  <p:cNvCxnSpPr>
                    <a:cxnSpLocks/>
                    <a:endCxn id="275" idx="0"/>
                  </p:cNvCxnSpPr>
                  <p:nvPr/>
                </p:nvCxnSpPr>
                <p:spPr>
                  <a:xfrm flipH="1">
                    <a:off x="5305856" y="3739718"/>
                    <a:ext cx="212644" cy="562732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prstDash val="dash"/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4" name="TextBox 273">
                        <a:extLst>
                          <a:ext uri="{FF2B5EF4-FFF2-40B4-BE49-F238E27FC236}">
                            <a16:creationId xmlns:a16="http://schemas.microsoft.com/office/drawing/2014/main" id="{C8E53278-1265-15FA-575E-11C1CEC8FF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2199" y="3952235"/>
                        <a:ext cx="315920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sz="1100" dirty="0">
                          <a:solidFill>
                            <a:schemeClr val="tx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4" name="TextBox 273">
                        <a:extLst>
                          <a:ext uri="{FF2B5EF4-FFF2-40B4-BE49-F238E27FC236}">
                            <a16:creationId xmlns:a16="http://schemas.microsoft.com/office/drawing/2014/main" id="{C8E53278-1265-15FA-575E-11C1CEC8FF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2199" y="3952235"/>
                        <a:ext cx="315920" cy="26161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69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0" name="TextBox 269">
                      <a:extLst>
                        <a:ext uri="{FF2B5EF4-FFF2-40B4-BE49-F238E27FC236}">
                          <a16:creationId xmlns:a16="http://schemas.microsoft.com/office/drawing/2014/main" id="{8FC1B837-C847-C0D7-6411-58BA95E044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13217" y="3103167"/>
                      <a:ext cx="2187110" cy="6416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500" b="1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5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argmin</m:t>
                                    </m:r>
                                  </m:e>
                                  <m:lim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e>
                                        </m:acc>
                                        <m: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0" name="TextBox 269">
                      <a:extLst>
                        <a:ext uri="{FF2B5EF4-FFF2-40B4-BE49-F238E27FC236}">
                          <a16:creationId xmlns:a16="http://schemas.microsoft.com/office/drawing/2014/main" id="{8FC1B837-C847-C0D7-6411-58BA95E044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13217" y="3103167"/>
                      <a:ext cx="2187110" cy="64165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86" t="-6667" r="-4457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0E58B6CD-6A18-70A7-3D43-3DFA41AAB975}"/>
                </a:ext>
              </a:extLst>
            </p:cNvPr>
            <p:cNvGrpSpPr/>
            <p:nvPr/>
          </p:nvGrpSpPr>
          <p:grpSpPr>
            <a:xfrm>
              <a:off x="5948397" y="193368"/>
              <a:ext cx="2091256" cy="2370945"/>
              <a:chOff x="8201667" y="3097160"/>
              <a:chExt cx="2091256" cy="2370945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382123BD-7702-E58D-FDE3-CDA58FD92456}"/>
                  </a:ext>
                </a:extLst>
              </p:cNvPr>
              <p:cNvGrpSpPr/>
              <p:nvPr/>
            </p:nvGrpSpPr>
            <p:grpSpPr>
              <a:xfrm>
                <a:off x="8201667" y="3912538"/>
                <a:ext cx="2091256" cy="1555567"/>
                <a:chOff x="2951533" y="4539142"/>
                <a:chExt cx="2091256" cy="1555567"/>
              </a:xfrm>
            </p:grpSpPr>
            <p:sp>
              <p:nvSpPr>
                <p:cNvPr id="256" name="Right Triangle 255">
                  <a:extLst>
                    <a:ext uri="{FF2B5EF4-FFF2-40B4-BE49-F238E27FC236}">
                      <a16:creationId xmlns:a16="http://schemas.microsoft.com/office/drawing/2014/main" id="{CE6F66D5-A4F3-F3E7-6A55-722530B55044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ight Triangle 256">
                  <a:extLst>
                    <a:ext uri="{FF2B5EF4-FFF2-40B4-BE49-F238E27FC236}">
                      <a16:creationId xmlns:a16="http://schemas.microsoft.com/office/drawing/2014/main" id="{BEAAEAA7-F162-B123-C532-C49BA2E06E96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D614674F-3C86-792F-4C67-F14B5DB8BE95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146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7B806E38-360E-5EF1-CE03-344F3ADC0471}"/>
                    </a:ext>
                  </a:extLst>
                </p:cNvPr>
                <p:cNvCxnSpPr>
                  <a:cxnSpLocks/>
                  <a:endCxn id="256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4CB029F4-1E5B-A89D-19F4-0D6A8B7B5A39}"/>
                    </a:ext>
                  </a:extLst>
                </p:cNvPr>
                <p:cNvCxnSpPr>
                  <a:cxnSpLocks/>
                  <a:stCxn id="256" idx="0"/>
                  <a:endCxn id="256" idx="2"/>
                </p:cNvCxnSpPr>
                <p:nvPr/>
              </p:nvCxnSpPr>
              <p:spPr>
                <a:xfrm flipH="1">
                  <a:off x="2951533" y="4974414"/>
                  <a:ext cx="1138959" cy="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2" name="L-Shape 261">
                  <a:extLst>
                    <a:ext uri="{FF2B5EF4-FFF2-40B4-BE49-F238E27FC236}">
                      <a16:creationId xmlns:a16="http://schemas.microsoft.com/office/drawing/2014/main" id="{1536B6DB-95B8-FC84-56EF-098DFAA4C04D}"/>
                    </a:ext>
                  </a:extLst>
                </p:cNvPr>
                <p:cNvSpPr/>
                <p:nvPr/>
              </p:nvSpPr>
              <p:spPr>
                <a:xfrm rot="5400000">
                  <a:off x="4028688" y="4891242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3" name="Straight Arrow Connector 262">
                  <a:extLst>
                    <a:ext uri="{FF2B5EF4-FFF2-40B4-BE49-F238E27FC236}">
                      <a16:creationId xmlns:a16="http://schemas.microsoft.com/office/drawing/2014/main" id="{B8E32839-CD75-23A7-467A-8A536E916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L-Shape 264">
                  <a:extLst>
                    <a:ext uri="{FF2B5EF4-FFF2-40B4-BE49-F238E27FC236}">
                      <a16:creationId xmlns:a16="http://schemas.microsoft.com/office/drawing/2014/main" id="{2A837520-553F-51D4-CA98-CE92B7A24E57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6" name="Straight Arrow Connector 265">
                  <a:extLst>
                    <a:ext uri="{FF2B5EF4-FFF2-40B4-BE49-F238E27FC236}">
                      <a16:creationId xmlns:a16="http://schemas.microsoft.com/office/drawing/2014/main" id="{81DE4C93-97A1-8A63-C2A3-C32A47B0EE65}"/>
                    </a:ext>
                  </a:extLst>
                </p:cNvPr>
                <p:cNvCxnSpPr>
                  <a:cxnSpLocks/>
                  <a:endCxn id="257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99693BD9-AFBF-2426-16DC-D483C1308FB4}"/>
                  </a:ext>
                </a:extLst>
              </p:cNvPr>
              <p:cNvGrpSpPr/>
              <p:nvPr/>
            </p:nvGrpSpPr>
            <p:grpSpPr>
              <a:xfrm>
                <a:off x="8433815" y="3097160"/>
                <a:ext cx="1781306" cy="1308780"/>
                <a:chOff x="8433815" y="3097160"/>
                <a:chExt cx="1781306" cy="1308780"/>
              </a:xfrm>
            </p:grpSpPr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A90E19E2-0F90-5CE8-3328-F0C8B2F1F203}"/>
                    </a:ext>
                  </a:extLst>
                </p:cNvPr>
                <p:cNvGrpSpPr/>
                <p:nvPr/>
              </p:nvGrpSpPr>
              <p:grpSpPr>
                <a:xfrm>
                  <a:off x="8469567" y="3836367"/>
                  <a:ext cx="1670422" cy="535288"/>
                  <a:chOff x="4791588" y="1557362"/>
                  <a:chExt cx="1670422" cy="535288"/>
                </a:xfrm>
              </p:grpSpPr>
              <p:cxnSp>
                <p:nvCxnSpPr>
                  <p:cNvPr id="251" name="Straight Arrow Connector 250">
                    <a:extLst>
                      <a:ext uri="{FF2B5EF4-FFF2-40B4-BE49-F238E27FC236}">
                        <a16:creationId xmlns:a16="http://schemas.microsoft.com/office/drawing/2014/main" id="{29A35DDB-CEC3-A165-0B6A-19B15B57CC9A}"/>
                      </a:ext>
                    </a:extLst>
                  </p:cNvPr>
                  <p:cNvCxnSpPr>
                    <a:cxnSpLocks/>
                    <a:stCxn id="255" idx="1"/>
                  </p:cNvCxnSpPr>
                  <p:nvPr/>
                </p:nvCxnSpPr>
                <p:spPr>
                  <a:xfrm flipH="1" flipV="1">
                    <a:off x="4885112" y="1788027"/>
                    <a:ext cx="763873" cy="226574"/>
                  </a:xfrm>
                  <a:prstGeom prst="straightConnector1">
                    <a:avLst/>
                  </a:prstGeom>
                  <a:ln w="9525">
                    <a:solidFill>
                      <a:srgbClr val="FF99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Arrow Connector 251">
                    <a:extLst>
                      <a:ext uri="{FF2B5EF4-FFF2-40B4-BE49-F238E27FC236}">
                        <a16:creationId xmlns:a16="http://schemas.microsoft.com/office/drawing/2014/main" id="{B5233DE1-F3F3-2E71-6B72-F25FE7965FDC}"/>
                      </a:ext>
                    </a:extLst>
                  </p:cNvPr>
                  <p:cNvCxnSpPr>
                    <a:cxnSpLocks/>
                    <a:stCxn id="255" idx="7"/>
                  </p:cNvCxnSpPr>
                  <p:nvPr/>
                </p:nvCxnSpPr>
                <p:spPr>
                  <a:xfrm flipV="1">
                    <a:off x="5713643" y="1692275"/>
                    <a:ext cx="604607" cy="322326"/>
                  </a:xfrm>
                  <a:prstGeom prst="straightConnector1">
                    <a:avLst/>
                  </a:prstGeom>
                  <a:ln w="9525">
                    <a:solidFill>
                      <a:srgbClr val="FF99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3" name="TextBox 252">
                        <a:extLst>
                          <a:ext uri="{FF2B5EF4-FFF2-40B4-BE49-F238E27FC236}">
                            <a16:creationId xmlns:a16="http://schemas.microsoft.com/office/drawing/2014/main" id="{69E0E7AD-13A8-30FB-EFF0-CFCF604B4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91588" y="1595974"/>
                        <a:ext cx="14290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1400" dirty="0">
                          <a:solidFill>
                            <a:srgbClr val="FF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3" name="TextBox 252">
                        <a:extLst>
                          <a:ext uri="{FF2B5EF4-FFF2-40B4-BE49-F238E27FC236}">
                            <a16:creationId xmlns:a16="http://schemas.microsoft.com/office/drawing/2014/main" id="{69E0E7AD-13A8-30FB-EFF0-CFCF604B4E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91588" y="1595974"/>
                        <a:ext cx="142905" cy="21544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26087" t="-17143" r="-652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4" name="TextBox 253">
                        <a:extLst>
                          <a:ext uri="{FF2B5EF4-FFF2-40B4-BE49-F238E27FC236}">
                            <a16:creationId xmlns:a16="http://schemas.microsoft.com/office/drawing/2014/main" id="{DE802B0F-B9DF-80FE-97E1-E4CF0F8DBD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9105" y="1557362"/>
                        <a:ext cx="14290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sz="1400" b="1" dirty="0">
                          <a:solidFill>
                            <a:srgbClr val="FF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4" name="TextBox 253">
                        <a:extLst>
                          <a:ext uri="{FF2B5EF4-FFF2-40B4-BE49-F238E27FC236}">
                            <a16:creationId xmlns:a16="http://schemas.microsoft.com/office/drawing/2014/main" id="{DE802B0F-B9DF-80FE-97E1-E4CF0F8DBD2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9105" y="1557362"/>
                        <a:ext cx="14290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2500" r="-1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93562EE5-1917-F5FF-78AC-09CB7F4D9C7B}"/>
                      </a:ext>
                    </a:extLst>
                  </p:cNvPr>
                  <p:cNvSpPr/>
                  <p:nvPr/>
                </p:nvSpPr>
                <p:spPr>
                  <a:xfrm>
                    <a:off x="5635594" y="2001210"/>
                    <a:ext cx="91440" cy="9144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5" name="Arc 244">
                  <a:extLst>
                    <a:ext uri="{FF2B5EF4-FFF2-40B4-BE49-F238E27FC236}">
                      <a16:creationId xmlns:a16="http://schemas.microsoft.com/office/drawing/2014/main" id="{57D2E564-0C8D-E6A7-D8A9-45DD825B8A2B}"/>
                    </a:ext>
                  </a:extLst>
                </p:cNvPr>
                <p:cNvSpPr/>
                <p:nvPr/>
              </p:nvSpPr>
              <p:spPr>
                <a:xfrm rot="14167875">
                  <a:off x="9152073" y="4118014"/>
                  <a:ext cx="93276" cy="123335"/>
                </a:xfrm>
                <a:prstGeom prst="arc">
                  <a:avLst>
                    <a:gd name="adj1" fmla="val 16200000"/>
                    <a:gd name="adj2" fmla="val 3264697"/>
                  </a:avLst>
                </a:prstGeom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1683C72D-C900-D4C5-C236-68627CB06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58211" y="3817614"/>
                  <a:ext cx="180372" cy="485725"/>
                </a:xfrm>
                <a:prstGeom prst="line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50570BF0-6D7C-55ED-E25C-9A42A65000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1655" y="3927000"/>
                      <a:ext cx="30444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50570BF0-6D7C-55ED-E25C-9A42A65000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1655" y="3927000"/>
                      <a:ext cx="304442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8" name="Straight Arrow Connector 247">
                  <a:extLst>
                    <a:ext uri="{FF2B5EF4-FFF2-40B4-BE49-F238E27FC236}">
                      <a16:creationId xmlns:a16="http://schemas.microsoft.com/office/drawing/2014/main" id="{EB2CE3EB-D8FC-D206-40D1-E85F841F1064}"/>
                    </a:ext>
                  </a:extLst>
                </p:cNvPr>
                <p:cNvCxnSpPr>
                  <a:cxnSpLocks/>
                  <a:stCxn id="255" idx="6"/>
                </p:cNvCxnSpPr>
                <p:nvPr/>
              </p:nvCxnSpPr>
              <p:spPr>
                <a:xfrm flipV="1">
                  <a:off x="9405013" y="4148468"/>
                  <a:ext cx="761607" cy="177467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9" name="TextBox 248">
                      <a:extLst>
                        <a:ext uri="{FF2B5EF4-FFF2-40B4-BE49-F238E27FC236}">
                          <a16:creationId xmlns:a16="http://schemas.microsoft.com/office/drawing/2014/main" id="{2BA27DA9-C10F-E4AE-83A8-B7D895413C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72216" y="4236663"/>
                      <a:ext cx="142905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1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9" name="TextBox 248">
                      <a:extLst>
                        <a:ext uri="{FF2B5EF4-FFF2-40B4-BE49-F238E27FC236}">
                          <a16:creationId xmlns:a16="http://schemas.microsoft.com/office/drawing/2014/main" id="{2BA27DA9-C10F-E4AE-83A8-B7D895413C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72216" y="4236663"/>
                      <a:ext cx="142905" cy="1692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7391" r="-30435" b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0" name="TextBox 249">
                      <a:extLst>
                        <a:ext uri="{FF2B5EF4-FFF2-40B4-BE49-F238E27FC236}">
                          <a16:creationId xmlns:a16="http://schemas.microsoft.com/office/drawing/2014/main" id="{12C9EF58-2DB4-7042-BD76-424E3AF0C2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33815" y="3097160"/>
                      <a:ext cx="1680071" cy="7204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d>
                            <m:acc>
                              <m:accPr>
                                <m:chr m:val="̂"/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  <m:acc>
                              <m:accPr>
                                <m:chr m:val="̅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50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0" name="TextBox 249">
                      <a:extLst>
                        <a:ext uri="{FF2B5EF4-FFF2-40B4-BE49-F238E27FC236}">
                          <a16:creationId xmlns:a16="http://schemas.microsoft.com/office/drawing/2014/main" id="{12C9EF58-2DB4-7042-BD76-424E3AF0C2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33815" y="3097160"/>
                      <a:ext cx="1680071" cy="72045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3623" t="-83051" r="-44565" b="-1677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59698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9537373-2EEB-C314-BD04-7B498938CF15}"/>
              </a:ext>
            </a:extLst>
          </p:cNvPr>
          <p:cNvGrpSpPr/>
          <p:nvPr/>
        </p:nvGrpSpPr>
        <p:grpSpPr>
          <a:xfrm>
            <a:off x="2783796" y="0"/>
            <a:ext cx="6270172" cy="6527316"/>
            <a:chOff x="2783796" y="0"/>
            <a:chExt cx="6270172" cy="6527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0AC040-7E78-01ED-2092-891C7264B35C}"/>
                </a:ext>
              </a:extLst>
            </p:cNvPr>
            <p:cNvSpPr/>
            <p:nvPr/>
          </p:nvSpPr>
          <p:spPr>
            <a:xfrm>
              <a:off x="2783796" y="257144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A0CC048-EFDC-F676-CFDE-079D6014713A}"/>
                </a:ext>
              </a:extLst>
            </p:cNvPr>
            <p:cNvGrpSpPr/>
            <p:nvPr/>
          </p:nvGrpSpPr>
          <p:grpSpPr>
            <a:xfrm>
              <a:off x="3422059" y="0"/>
              <a:ext cx="5175504" cy="6087533"/>
              <a:chOff x="2602017" y="-369710"/>
              <a:chExt cx="5175504" cy="608753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8692160-1219-38B3-6C4B-CAE3EA28E951}"/>
                  </a:ext>
                </a:extLst>
              </p:cNvPr>
              <p:cNvGrpSpPr/>
              <p:nvPr/>
            </p:nvGrpSpPr>
            <p:grpSpPr>
              <a:xfrm>
                <a:off x="4003439" y="1923571"/>
                <a:ext cx="2192681" cy="2194560"/>
                <a:chOff x="4003439" y="1923571"/>
                <a:chExt cx="2192681" cy="219456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>
                  <a:off x="4003439" y="1923571"/>
                  <a:ext cx="2190712" cy="2194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92D8E082-4DF6-20CB-0684-68A17512EF6A}"/>
                    </a:ext>
                  </a:extLst>
                </p:cNvPr>
                <p:cNvSpPr/>
                <p:nvPr/>
              </p:nvSpPr>
              <p:spPr>
                <a:xfrm rot="10800000">
                  <a:off x="5098840" y="1935872"/>
                  <a:ext cx="1097280" cy="109728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505692A-84BE-9DB4-0E0D-322D8A1C1102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A2BE27-7D22-D90A-9C90-DAAB99A716EA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EDB4F53-A707-C128-A7D1-73728B7F7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2789560" y="2674057"/>
                    <a:ext cx="6087533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CCCADA3-1149-108A-9E88-1A47D8A53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610337" y="3078224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C0EE93CC-1731-9631-2933-F1E5D3CED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2017" y="1925159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≤3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209" r="-2674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33" r="-6667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444" r="-7778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1CB0407-18DA-571D-AD54-B1401F40F31E}"/>
                </a:ext>
              </a:extLst>
            </p:cNvPr>
            <p:cNvGrpSpPr/>
            <p:nvPr/>
          </p:nvGrpSpPr>
          <p:grpSpPr>
            <a:xfrm>
              <a:off x="3210124" y="348214"/>
              <a:ext cx="5771752" cy="5720619"/>
              <a:chOff x="3210124" y="348214"/>
              <a:chExt cx="5771752" cy="57206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51D12E1-3D20-965A-4216-15719C570488}"/>
                  </a:ext>
                </a:extLst>
              </p:cNvPr>
              <p:cNvGrpSpPr/>
              <p:nvPr/>
            </p:nvGrpSpPr>
            <p:grpSpPr>
              <a:xfrm>
                <a:off x="3210124" y="681394"/>
                <a:ext cx="5387439" cy="5387439"/>
                <a:chOff x="2390082" y="311684"/>
                <a:chExt cx="5387439" cy="5387439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2E5564A-5F4D-68CA-2A8A-A60D761575D7}"/>
                    </a:ext>
                  </a:extLst>
                </p:cNvPr>
                <p:cNvCxnSpPr/>
                <p:nvPr/>
              </p:nvCxnSpPr>
              <p:spPr>
                <a:xfrm>
                  <a:off x="2390082" y="4128843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8C17D19-297C-FB6D-08F0-DF9C27112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00957" y="3005404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095E34D-F785-2275-34B1-302DF2790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5708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FEA0E4-22C5-3B54-15ED-980CDE496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144621" y="4081727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2705FA2-2FA0-7BD8-5213-8C17BCC67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72113" y="4106695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DB9FC0B-8B0B-BB9D-D5E2-6699DC736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254900" y="4109344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E2C2649-F733-3F3C-A278-C521EA30D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3022520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62009D0-9CCB-B3AC-7C03-808306857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827898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262D405-CDC9-9797-AB61-F09DB90B8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6765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A8E8C2-7A0E-8787-F90C-7058CB2EE49E}"/>
                </a:ext>
              </a:extLst>
            </p:cNvPr>
            <p:cNvGrpSpPr/>
            <p:nvPr/>
          </p:nvGrpSpPr>
          <p:grpSpPr>
            <a:xfrm>
              <a:off x="4767202" y="2246354"/>
              <a:ext cx="2302970" cy="2307194"/>
              <a:chOff x="3947160" y="1876644"/>
              <a:chExt cx="2302970" cy="230719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5D10616-AEB3-68D6-CD76-957DF4230B2E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E2CAD7-402A-4749-AC0B-24EF9E4A1A4D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842CDD9-4C72-85C1-27C3-E3B663C7A226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E48AF-3D4A-DFC0-A4F5-B05F51766D9A}"/>
                </a:ext>
              </a:extLst>
            </p:cNvPr>
            <p:cNvGrpSpPr/>
            <p:nvPr/>
          </p:nvGrpSpPr>
          <p:grpSpPr>
            <a:xfrm>
              <a:off x="2813680" y="1712653"/>
              <a:ext cx="5991957" cy="1754499"/>
              <a:chOff x="3164730" y="1492552"/>
              <a:chExt cx="5991957" cy="175449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DBCBA5A-F81B-2729-84E5-229297802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730" y="1492552"/>
                <a:ext cx="5991957" cy="1754499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2F07CA-97CF-7CFF-62D5-F11D3975E1EC}"/>
                  </a:ext>
                </a:extLst>
              </p:cNvPr>
              <p:cNvGrpSpPr/>
              <p:nvPr/>
            </p:nvGrpSpPr>
            <p:grpSpPr>
              <a:xfrm>
                <a:off x="6070271" y="1873042"/>
                <a:ext cx="133891" cy="477915"/>
                <a:chOff x="6070271" y="1873042"/>
                <a:chExt cx="133891" cy="477915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E37C6B3-BBCB-9518-D7A5-5716C912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0271" y="1873042"/>
                  <a:ext cx="133891" cy="474832"/>
                </a:xfrm>
                <a:prstGeom prst="straightConnector1">
                  <a:avLst/>
                </a:prstGeom>
                <a:ln w="952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L-Shape 15">
                  <a:extLst>
                    <a:ext uri="{FF2B5EF4-FFF2-40B4-BE49-F238E27FC236}">
                      <a16:creationId xmlns:a16="http://schemas.microsoft.com/office/drawing/2014/main" id="{759B2AE1-2AA4-7147-0603-B288612A5C47}"/>
                    </a:ext>
                  </a:extLst>
                </p:cNvPr>
                <p:cNvSpPr/>
                <p:nvPr/>
              </p:nvSpPr>
              <p:spPr>
                <a:xfrm rot="12013088">
                  <a:off x="6090424" y="2303695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Vector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651" r="-387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559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A3C1556-C404-F85D-A85F-9916C1314917}"/>
              </a:ext>
            </a:extLst>
          </p:cNvPr>
          <p:cNvGrpSpPr/>
          <p:nvPr/>
        </p:nvGrpSpPr>
        <p:grpSpPr>
          <a:xfrm>
            <a:off x="3210124" y="107830"/>
            <a:ext cx="5771752" cy="6087533"/>
            <a:chOff x="3210124" y="385233"/>
            <a:chExt cx="5771752" cy="608753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385233"/>
              <a:ext cx="5771752" cy="6087533"/>
              <a:chOff x="2390082" y="-36971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629AED-4633-15C6-26D6-DF29A5DEF979}"/>
                </a:ext>
              </a:extLst>
            </p:cNvPr>
            <p:cNvGrpSpPr/>
            <p:nvPr/>
          </p:nvGrpSpPr>
          <p:grpSpPr>
            <a:xfrm>
              <a:off x="5443300" y="1849018"/>
              <a:ext cx="1390124" cy="854603"/>
              <a:chOff x="5443300" y="1463785"/>
              <a:chExt cx="1390124" cy="85460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D492E2A-9DC3-F59A-07D7-478ED5E68E66}"/>
                  </a:ext>
                </a:extLst>
              </p:cNvPr>
              <p:cNvGrpSpPr/>
              <p:nvPr/>
            </p:nvGrpSpPr>
            <p:grpSpPr>
              <a:xfrm>
                <a:off x="5815532" y="1693841"/>
                <a:ext cx="599440" cy="624547"/>
                <a:chOff x="5815532" y="1693841"/>
                <a:chExt cx="599440" cy="62454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DA3EDA7-ECAE-7BFF-34CF-74D95EB3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903843" y="16938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6115252" y="1782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-Shape 29">
                  <a:extLst>
                    <a:ext uri="{FF2B5EF4-FFF2-40B4-BE49-F238E27FC236}">
                      <a16:creationId xmlns:a16="http://schemas.microsoft.com/office/drawing/2014/main" id="{539833F9-A672-475B-F0F7-9481D82DFFBA}"/>
                    </a:ext>
                  </a:extLst>
                </p:cNvPr>
                <p:cNvSpPr/>
                <p:nvPr/>
              </p:nvSpPr>
              <p:spPr>
                <a:xfrm rot="13500000">
                  <a:off x="5921398" y="227189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L-Shape 30">
                  <a:extLst>
                    <a:ext uri="{FF2B5EF4-FFF2-40B4-BE49-F238E27FC236}">
                      <a16:creationId xmlns:a16="http://schemas.microsoft.com/office/drawing/2014/main" id="{6BA08615-90C6-64ED-B62A-96E84C1C5AEF}"/>
                    </a:ext>
                  </a:extLst>
                </p:cNvPr>
                <p:cNvSpPr/>
                <p:nvPr/>
              </p:nvSpPr>
              <p:spPr>
                <a:xfrm rot="5400000">
                  <a:off x="5851240" y="224461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AE7C4B31-FDA2-28A4-6327-6B2FCA6B533F}"/>
                    </a:ext>
                  </a:extLst>
                </p:cNvPr>
                <p:cNvSpPr/>
                <p:nvPr/>
              </p:nvSpPr>
              <p:spPr>
                <a:xfrm rot="20331111">
                  <a:off x="5912894" y="2109044"/>
                  <a:ext cx="88261" cy="96302"/>
                </a:xfrm>
                <a:prstGeom prst="arc">
                  <a:avLst>
                    <a:gd name="adj1" fmla="val 14614921"/>
                    <a:gd name="adj2" fmla="val 0"/>
                  </a:avLst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BE3F5DD-0D98-4705-D26A-F9B7EB5D2CB2}"/>
                </a:ext>
              </a:extLst>
            </p:cNvPr>
            <p:cNvGrpSpPr/>
            <p:nvPr/>
          </p:nvGrpSpPr>
          <p:grpSpPr>
            <a:xfrm>
              <a:off x="6929583" y="3463778"/>
              <a:ext cx="1725554" cy="380782"/>
              <a:chOff x="6929583" y="3078545"/>
              <a:chExt cx="1725554" cy="38078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0B6D584-61A9-8D7B-F130-51704EA4AE5E}"/>
                  </a:ext>
                </a:extLst>
              </p:cNvPr>
              <p:cNvGrpSpPr/>
              <p:nvPr/>
            </p:nvGrpSpPr>
            <p:grpSpPr>
              <a:xfrm>
                <a:off x="6929583" y="3192890"/>
                <a:ext cx="684767" cy="266437"/>
                <a:chOff x="6929583" y="3192890"/>
                <a:chExt cx="684767" cy="266437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10D1CC4-8238-1E02-0991-524FAF02B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7229303" y="2893170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L-Shape 34">
                  <a:extLst>
                    <a:ext uri="{FF2B5EF4-FFF2-40B4-BE49-F238E27FC236}">
                      <a16:creationId xmlns:a16="http://schemas.microsoft.com/office/drawing/2014/main" id="{17E7934E-4005-D50D-9F05-E416D59AF6E6}"/>
                    </a:ext>
                  </a:extLst>
                </p:cNvPr>
                <p:cNvSpPr/>
                <p:nvPr/>
              </p:nvSpPr>
              <p:spPr>
                <a:xfrm rot="8100000">
                  <a:off x="6994943" y="334338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15B55B6-2969-647C-70FB-51A8F276C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30" y="31033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L-Shape 42">
                  <a:extLst>
                    <a:ext uri="{FF2B5EF4-FFF2-40B4-BE49-F238E27FC236}">
                      <a16:creationId xmlns:a16="http://schemas.microsoft.com/office/drawing/2014/main" id="{803399D7-8CA4-D3DC-DA20-EC2D7B3FE125}"/>
                    </a:ext>
                  </a:extLst>
                </p:cNvPr>
                <p:cNvSpPr/>
                <p:nvPr/>
              </p:nvSpPr>
              <p:spPr>
                <a:xfrm rot="16200000">
                  <a:off x="7021661" y="3412837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A6297DAE-4590-03B1-BF0F-EFBAE94C0FDD}"/>
                    </a:ext>
                  </a:extLst>
                </p:cNvPr>
                <p:cNvSpPr/>
                <p:nvPr/>
              </p:nvSpPr>
              <p:spPr>
                <a:xfrm>
                  <a:off x="7162198" y="3280423"/>
                  <a:ext cx="45719" cy="17106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/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631587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7DCEB36-C09C-953D-DC60-B25D1B15EF01}"/>
                </a:ext>
              </a:extLst>
            </p:cNvPr>
            <p:cNvGrpSpPr/>
            <p:nvPr/>
          </p:nvGrpSpPr>
          <p:grpSpPr>
            <a:xfrm>
              <a:off x="3729247" y="2005917"/>
              <a:ext cx="1569927" cy="942701"/>
              <a:chOff x="3729247" y="2005917"/>
              <a:chExt cx="1569927" cy="9427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73AA2EF-D42E-7C35-4B99-BC62B8A09B84}"/>
                  </a:ext>
                </a:extLst>
              </p:cNvPr>
              <p:cNvGrpSpPr/>
              <p:nvPr/>
            </p:nvGrpSpPr>
            <p:grpSpPr>
              <a:xfrm>
                <a:off x="4217257" y="2083307"/>
                <a:ext cx="649631" cy="679925"/>
                <a:chOff x="4217257" y="1698074"/>
                <a:chExt cx="649631" cy="679925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FAD09D0-F508-A4D1-CE64-FDB7FCF5E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815775" y="169807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E0FB33B-718F-0A4F-0728-1E289C530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6977" y="1995149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L-Shape 25">
                  <a:extLst>
                    <a:ext uri="{FF2B5EF4-FFF2-40B4-BE49-F238E27FC236}">
                      <a16:creationId xmlns:a16="http://schemas.microsoft.com/office/drawing/2014/main" id="{F06EE2F7-C9A8-71B5-5AE9-D0639D1C5DDC}"/>
                    </a:ext>
                  </a:extLst>
                </p:cNvPr>
                <p:cNvSpPr/>
                <p:nvPr/>
              </p:nvSpPr>
              <p:spPr>
                <a:xfrm rot="10800000">
                  <a:off x="4821169" y="225049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L-Shape 26">
                  <a:extLst>
                    <a:ext uri="{FF2B5EF4-FFF2-40B4-BE49-F238E27FC236}">
                      <a16:creationId xmlns:a16="http://schemas.microsoft.com/office/drawing/2014/main" id="{C569BA4D-197E-0451-3F17-C2AB15C53625}"/>
                    </a:ext>
                  </a:extLst>
                </p:cNvPr>
                <p:cNvSpPr/>
                <p:nvPr/>
              </p:nvSpPr>
              <p:spPr>
                <a:xfrm>
                  <a:off x="4767119" y="229585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DA0AD749-B024-AF0B-7516-9C5876ED1528}"/>
                    </a:ext>
                  </a:extLst>
                </p:cNvPr>
                <p:cNvSpPr/>
                <p:nvPr/>
              </p:nvSpPr>
              <p:spPr>
                <a:xfrm rot="16912483">
                  <a:off x="4667730" y="2217009"/>
                  <a:ext cx="204839" cy="11714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616820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57767" cy="651639"/>
                <a:chOff x="4218454" y="4450405"/>
                <a:chExt cx="657767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9676" y="4464894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BFCCB47-10E4-453C-0126-976644DB780D}"/>
                </a:ext>
              </a:extLst>
            </p:cNvPr>
            <p:cNvGrpSpPr/>
            <p:nvPr/>
          </p:nvGrpSpPr>
          <p:grpSpPr>
            <a:xfrm>
              <a:off x="6429136" y="4622899"/>
              <a:ext cx="1779739" cy="945989"/>
              <a:chOff x="6429136" y="4622899"/>
              <a:chExt cx="1779739" cy="94598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C477DAE-B3CA-AFCE-34E6-A5FA6E4781FF}"/>
                  </a:ext>
                </a:extLst>
              </p:cNvPr>
              <p:cNvGrpSpPr/>
              <p:nvPr/>
            </p:nvGrpSpPr>
            <p:grpSpPr>
              <a:xfrm>
                <a:off x="6934547" y="4829783"/>
                <a:ext cx="679849" cy="653442"/>
                <a:chOff x="6934547" y="4444550"/>
                <a:chExt cx="679849" cy="653442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DDD7B5C-C43A-8B44-9696-BC7B05F8A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76" y="419883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L-Shape 45">
                  <a:extLst>
                    <a:ext uri="{FF2B5EF4-FFF2-40B4-BE49-F238E27FC236}">
                      <a16:creationId xmlns:a16="http://schemas.microsoft.com/office/drawing/2014/main" id="{A361EDBC-071D-6E36-C199-3B902B46BA54}"/>
                    </a:ext>
                  </a:extLst>
                </p:cNvPr>
                <p:cNvSpPr/>
                <p:nvPr/>
              </p:nvSpPr>
              <p:spPr>
                <a:xfrm rot="10800000">
                  <a:off x="7024557" y="444455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CC9BE40-98E3-CF3A-53D7-E0D03B9130E3}"/>
                    </a:ext>
                  </a:extLst>
                </p:cNvPr>
                <p:cNvCxnSpPr/>
                <p:nvPr/>
              </p:nvCxnSpPr>
              <p:spPr>
                <a:xfrm>
                  <a:off x="7018036" y="4498552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L-Shape 47">
                  <a:extLst>
                    <a:ext uri="{FF2B5EF4-FFF2-40B4-BE49-F238E27FC236}">
                      <a16:creationId xmlns:a16="http://schemas.microsoft.com/office/drawing/2014/main" id="{DD028092-1820-155D-BB12-671A7150F8B9}"/>
                    </a:ext>
                  </a:extLst>
                </p:cNvPr>
                <p:cNvSpPr/>
                <p:nvPr/>
              </p:nvSpPr>
              <p:spPr>
                <a:xfrm>
                  <a:off x="6965494" y="450765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F11C81FC-FB77-BE28-DF22-D9130D5BAEC1}"/>
                    </a:ext>
                  </a:extLst>
                </p:cNvPr>
                <p:cNvSpPr/>
                <p:nvPr/>
              </p:nvSpPr>
              <p:spPr>
                <a:xfrm rot="5400000">
                  <a:off x="6961757" y="4432569"/>
                  <a:ext cx="165524" cy="21994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0466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5873DB0-B90D-C8E4-6703-D5DD729CAFA7}"/>
              </a:ext>
            </a:extLst>
          </p:cNvPr>
          <p:cNvGrpSpPr/>
          <p:nvPr/>
        </p:nvGrpSpPr>
        <p:grpSpPr>
          <a:xfrm>
            <a:off x="195031" y="311931"/>
            <a:ext cx="11964378" cy="6087533"/>
            <a:chOff x="195031" y="311931"/>
            <a:chExt cx="11964378" cy="608753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1EB5227-C01E-12D9-D11D-AD3FC413D0A8}"/>
                </a:ext>
              </a:extLst>
            </p:cNvPr>
            <p:cNvGrpSpPr/>
            <p:nvPr/>
          </p:nvGrpSpPr>
          <p:grpSpPr>
            <a:xfrm>
              <a:off x="6220495" y="311931"/>
              <a:ext cx="5938914" cy="6087533"/>
              <a:chOff x="6220495" y="311931"/>
              <a:chExt cx="5938914" cy="6087533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3F2C043B-A2BD-11F2-A197-97C64EB46EF5}"/>
                  </a:ext>
                </a:extLst>
              </p:cNvPr>
              <p:cNvGrpSpPr/>
              <p:nvPr/>
            </p:nvGrpSpPr>
            <p:grpSpPr>
              <a:xfrm>
                <a:off x="6220495" y="311931"/>
                <a:ext cx="5938914" cy="6087533"/>
                <a:chOff x="629763" y="220564"/>
                <a:chExt cx="5938914" cy="6087533"/>
              </a:xfrm>
            </p:grpSpPr>
            <p:sp>
              <p:nvSpPr>
                <p:cNvPr id="157" name="Partial Circle 156">
                  <a:extLst>
                    <a:ext uri="{FF2B5EF4-FFF2-40B4-BE49-F238E27FC236}">
                      <a16:creationId xmlns:a16="http://schemas.microsoft.com/office/drawing/2014/main" id="{E0E8181B-91F3-9D2B-1EB5-FC7FA85F69CC}"/>
                    </a:ext>
                  </a:extLst>
                </p:cNvPr>
                <p:cNvSpPr/>
                <p:nvPr/>
              </p:nvSpPr>
              <p:spPr>
                <a:xfrm>
                  <a:off x="1496500" y="1787159"/>
                  <a:ext cx="1467121" cy="1467121"/>
                </a:xfrm>
                <a:prstGeom prst="pie">
                  <a:avLst>
                    <a:gd name="adj1" fmla="val 10763906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0CE88D3B-4BBE-EF70-7786-BBAD678ED25D}"/>
                    </a:ext>
                  </a:extLst>
                </p:cNvPr>
                <p:cNvGrpSpPr/>
                <p:nvPr/>
              </p:nvGrpSpPr>
              <p:grpSpPr>
                <a:xfrm>
                  <a:off x="629763" y="220564"/>
                  <a:ext cx="5938914" cy="6087533"/>
                  <a:chOff x="2390082" y="-369710"/>
                  <a:chExt cx="5938914" cy="6087533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8A0CC048-EFDC-F676-CFDE-079D6014713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C8692160-1219-38B3-6C4B-CAE3EA28E9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03439" y="1923571"/>
                      <a:ext cx="2192681" cy="2194560"/>
                      <a:chOff x="4003439" y="1923571"/>
                      <a:chExt cx="2192681" cy="2194560"/>
                    </a:xfrm>
                  </p:grpSpPr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908630BE-924D-7BD3-26F7-A58BCA2057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3439" y="1923571"/>
                        <a:ext cx="2190712" cy="219456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5">
                            <a:lumMod val="40000"/>
                            <a:lumOff val="6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/>
                      </a:p>
                    </p:txBody>
                  </p:sp>
                  <p:sp>
                    <p:nvSpPr>
                      <p:cNvPr id="51" name="Isosceles Triangle 50">
                        <a:extLst>
                          <a:ext uri="{FF2B5EF4-FFF2-40B4-BE49-F238E27FC236}">
                            <a16:creationId xmlns:a16="http://schemas.microsoft.com/office/drawing/2014/main" id="{92D8E082-4DF6-20CB-0684-68A17512EF6A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5098840" y="1935872"/>
                        <a:ext cx="1097280" cy="1097280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/>
                      </a:p>
                    </p:txBody>
                  </p:sp>
                </p:grpSp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4505692A-84BE-9DB4-0E0D-322D8A1C11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580876" cy="6087533"/>
                      <a:chOff x="2602017" y="-369710"/>
                      <a:chExt cx="5580876" cy="6087533"/>
                    </a:xfrm>
                  </p:grpSpPr>
                  <p:grpSp>
                    <p:nvGrpSpPr>
                      <p:cNvPr id="42" name="Group 41">
                        <a:extLst>
                          <a:ext uri="{FF2B5EF4-FFF2-40B4-BE49-F238E27FC236}">
                            <a16:creationId xmlns:a16="http://schemas.microsoft.com/office/drawing/2014/main" id="{6FA2BE27-7D22-D90A-9C90-DAAB99A716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2017" y="-369710"/>
                        <a:ext cx="5175504" cy="6087533"/>
                        <a:chOff x="2602017" y="-369710"/>
                        <a:chExt cx="5175504" cy="6087533"/>
                      </a:xfrm>
                    </p:grpSpPr>
                    <p:cxnSp>
                      <p:nvCxnSpPr>
                        <p:cNvPr id="32" name="Straight Connector 31">
                          <a:extLst>
                            <a:ext uri="{FF2B5EF4-FFF2-40B4-BE49-F238E27FC236}">
                              <a16:creationId xmlns:a16="http://schemas.microsoft.com/office/drawing/2014/main" id="{2EDB4F53-A707-C128-A7D1-73728B7F70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2700000">
                          <a:off x="2789560" y="2674057"/>
                          <a:ext cx="608753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Straight Connector 38">
                          <a:extLst>
                            <a:ext uri="{FF2B5EF4-FFF2-40B4-BE49-F238E27FC236}">
                              <a16:creationId xmlns:a16="http://schemas.microsoft.com/office/drawing/2014/main" id="{4CCCADA3-1149-108A-9E88-1A47D8A534A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3610337" y="3078224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Straight Connector 39">
                          <a:extLst>
                            <a:ext uri="{FF2B5EF4-FFF2-40B4-BE49-F238E27FC236}">
                              <a16:creationId xmlns:a16="http://schemas.microsoft.com/office/drawing/2014/main" id="{C0EE93CC-1731-9631-2933-F1E5D3CED37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02017" y="1925159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 l="-2692" r="-3077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3968" r="-7143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3968" r="-6349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99CEB8CA-66CE-F994-028F-7D47B0630B69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938914" cy="5387439"/>
                    <a:chOff x="2390082" y="311684"/>
                    <a:chExt cx="5938914" cy="5387439"/>
                  </a:xfrm>
                </p:grpSpPr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E51D12E1-3D20-965A-4216-15719C5704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0082" y="311684"/>
                      <a:ext cx="5387439" cy="5387439"/>
                      <a:chOff x="2390082" y="311684"/>
                      <a:chExt cx="5387439" cy="5387439"/>
                    </a:xfrm>
                  </p:grpSpPr>
                  <p:cxnSp>
                    <p:nvCxnSpPr>
                      <p:cNvPr id="5" name="Straight Arrow Connector 4">
                        <a:extLst>
                          <a:ext uri="{FF2B5EF4-FFF2-40B4-BE49-F238E27FC236}">
                            <a16:creationId xmlns:a16="http://schemas.microsoft.com/office/drawing/2014/main" id="{D2E5564A-5F4D-68CA-2A8A-A60D761575D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390082" y="4128843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Arrow Connector 5">
                        <a:extLst>
                          <a:ext uri="{FF2B5EF4-FFF2-40B4-BE49-F238E27FC236}">
                            <a16:creationId xmlns:a16="http://schemas.microsoft.com/office/drawing/2014/main" id="{F8C17D19-297C-FB6D-08F0-DF9C2711213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1300957" y="3005404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3" name="Straight Connector 12">
                        <a:extLst>
                          <a:ext uri="{FF2B5EF4-FFF2-40B4-BE49-F238E27FC236}">
                            <a16:creationId xmlns:a16="http://schemas.microsoft.com/office/drawing/2014/main" id="{F095E34D-F785-2275-34B1-302DF279041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5708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Straight Connector 14">
                        <a:extLst>
                          <a:ext uri="{FF2B5EF4-FFF2-40B4-BE49-F238E27FC236}">
                            <a16:creationId xmlns:a16="http://schemas.microsoft.com/office/drawing/2014/main" id="{8DFEA0E4-22C5-3B54-15ED-980CDE496A3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6144621" y="4081727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>
                        <a:extLst>
                          <a:ext uri="{FF2B5EF4-FFF2-40B4-BE49-F238E27FC236}">
                            <a16:creationId xmlns:a16="http://schemas.microsoft.com/office/drawing/2014/main" id="{82705FA2-2FA0-7BD8-5213-8C17BCC67F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5072113" y="4106695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>
                        <a:extLst>
                          <a:ext uri="{FF2B5EF4-FFF2-40B4-BE49-F238E27FC236}">
                            <a16:creationId xmlns:a16="http://schemas.microsoft.com/office/drawing/2014/main" id="{1DB9FC0B-8B0B-BB9D-D5E2-6699DC736D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7254900" y="4109344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>
                        <a:extLst>
                          <a:ext uri="{FF2B5EF4-FFF2-40B4-BE49-F238E27FC236}">
                            <a16:creationId xmlns:a16="http://schemas.microsoft.com/office/drawing/2014/main" id="{9E2C2649-F733-3F3C-A278-C521EA30DA4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3022520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>
                        <a:extLst>
                          <a:ext uri="{FF2B5EF4-FFF2-40B4-BE49-F238E27FC236}">
                            <a16:creationId xmlns:a16="http://schemas.microsoft.com/office/drawing/2014/main" id="{962009D0-9CCB-B3AC-7C03-808306857E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827898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>
                        <a:extLst>
                          <a:ext uri="{FF2B5EF4-FFF2-40B4-BE49-F238E27FC236}">
                            <a16:creationId xmlns:a16="http://schemas.microsoft.com/office/drawing/2014/main" id="{D262D405-CDC9-9797-AB61-F09DB90B85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6765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dirty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DCD95E6-1284-0DB8-56CA-E586557C9634}"/>
                      </a:ext>
                    </a:extLst>
                  </p:cNvPr>
                  <p:cNvSpPr txBox="1"/>
                  <p:nvPr/>
                </p:nvSpPr>
                <p:spPr>
                  <a:xfrm>
                    <a:off x="7679267" y="1054100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7ECD2E1-47D8-07AA-55BD-4B4A7DA07532}"/>
                    </a:ext>
                  </a:extLst>
                </p:cNvPr>
                <p:cNvSpPr/>
                <p:nvPr/>
              </p:nvSpPr>
              <p:spPr>
                <a:xfrm>
                  <a:off x="2136044" y="2419751"/>
                  <a:ext cx="192024" cy="19202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1327759" y="1612790"/>
                  <a:ext cx="908577" cy="905288"/>
                  <a:chOff x="3908120" y="1392226"/>
                  <a:chExt cx="908577" cy="905288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0FAD09D0-F508-A4D1-CE64-FDB7FCF5EE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15775" y="1392226"/>
                    <a:ext cx="0" cy="905288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08120" y="2294869"/>
                    <a:ext cx="908577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312D3D-95F4-F0D6-7F4F-E3AED6CB5541}"/>
                  </a:ext>
                </a:extLst>
              </p:cNvPr>
              <p:cNvSpPr txBox="1"/>
              <p:nvPr/>
            </p:nvSpPr>
            <p:spPr>
              <a:xfrm>
                <a:off x="8035694" y="3682337"/>
                <a:ext cx="15133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66BFFEF9-0270-D6FB-3FC5-3645842E3FFE}"/>
                      </a:ext>
                    </a:extLst>
                  </p:cNvPr>
                  <p:cNvSpPr txBox="1"/>
                  <p:nvPr/>
                </p:nvSpPr>
                <p:spPr>
                  <a:xfrm>
                    <a:off x="7870089" y="2313823"/>
                    <a:ext cx="7820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66BFFEF9-0270-D6FB-3FC5-3645842E3F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0089" y="2313823"/>
                    <a:ext cx="78201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F95B3E2-44A3-5FC7-7A38-8FD7CE62B0EB}"/>
                </a:ext>
              </a:extLst>
            </p:cNvPr>
            <p:cNvGrpSpPr/>
            <p:nvPr/>
          </p:nvGrpSpPr>
          <p:grpSpPr>
            <a:xfrm>
              <a:off x="195031" y="311931"/>
              <a:ext cx="5938914" cy="6087533"/>
              <a:chOff x="311364" y="311931"/>
              <a:chExt cx="5938914" cy="6087533"/>
            </a:xfrm>
          </p:grpSpPr>
          <p:sp>
            <p:nvSpPr>
              <p:cNvPr id="162" name="Partial Circle 161">
                <a:extLst>
                  <a:ext uri="{FF2B5EF4-FFF2-40B4-BE49-F238E27FC236}">
                    <a16:creationId xmlns:a16="http://schemas.microsoft.com/office/drawing/2014/main" id="{1F4FF2A7-610A-A91B-4561-FD89C807F92F}"/>
                  </a:ext>
                </a:extLst>
              </p:cNvPr>
              <p:cNvSpPr/>
              <p:nvPr/>
            </p:nvSpPr>
            <p:spPr>
              <a:xfrm>
                <a:off x="1185867" y="1867801"/>
                <a:ext cx="1467121" cy="1467121"/>
              </a:xfrm>
              <a:prstGeom prst="pie">
                <a:avLst>
                  <a:gd name="adj1" fmla="val 10763906"/>
                  <a:gd name="adj2" fmla="val 18929928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B1C7E580-247D-7202-D932-4511149BB0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5487" y="1952704"/>
                <a:ext cx="3301349" cy="330134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B401B387-6107-485E-E6C7-D4EC7017DA34}"/>
                  </a:ext>
                </a:extLst>
              </p:cNvPr>
              <p:cNvGrpSpPr/>
              <p:nvPr/>
            </p:nvGrpSpPr>
            <p:grpSpPr>
              <a:xfrm>
                <a:off x="311364" y="311931"/>
                <a:ext cx="5938914" cy="6087533"/>
                <a:chOff x="2390082" y="-369710"/>
                <a:chExt cx="5938914" cy="6087533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1576E5D2-7FD6-F018-9B4C-2F29CAD1A6D5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580876" cy="6087533"/>
                  <a:chOff x="2602017" y="-369710"/>
                  <a:chExt cx="5580876" cy="6087533"/>
                </a:xfrm>
              </p:grpSpPr>
              <p:sp>
                <p:nvSpPr>
                  <p:cNvPr id="152" name="Isosceles Triangle 151">
                    <a:extLst>
                      <a:ext uri="{FF2B5EF4-FFF2-40B4-BE49-F238E27FC236}">
                        <a16:creationId xmlns:a16="http://schemas.microsoft.com/office/drawing/2014/main" id="{D5A92554-50EF-2C6B-6370-BD9ADE613A2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85E3708B-55BA-3FA8-F07A-FD4567D04132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grpSp>
                  <p:nvGrpSpPr>
                    <p:cNvPr id="144" name="Group 143">
                      <a:extLst>
                        <a:ext uri="{FF2B5EF4-FFF2-40B4-BE49-F238E27FC236}">
                          <a16:creationId xmlns:a16="http://schemas.microsoft.com/office/drawing/2014/main" id="{0640A3EE-3A8A-4DD6-7EF3-EBDF0ECE26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175504" cy="6087533"/>
                      <a:chOff x="2602017" y="-369710"/>
                      <a:chExt cx="5175504" cy="6087533"/>
                    </a:xfrm>
                  </p:grpSpPr>
                  <p:cxnSp>
                    <p:nvCxnSpPr>
                      <p:cNvPr id="148" name="Straight Connector 147">
                        <a:extLst>
                          <a:ext uri="{FF2B5EF4-FFF2-40B4-BE49-F238E27FC236}">
                            <a16:creationId xmlns:a16="http://schemas.microsoft.com/office/drawing/2014/main" id="{69C74082-C9A0-15D0-F44F-0C093083F7E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789560" y="2674057"/>
                        <a:ext cx="6087533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Straight Connector 148">
                        <a:extLst>
                          <a:ext uri="{FF2B5EF4-FFF2-40B4-BE49-F238E27FC236}">
                            <a16:creationId xmlns:a16="http://schemas.microsoft.com/office/drawing/2014/main" id="{622A26DD-6F76-3365-859D-0692B21322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0" name="Straight Connector 149">
                        <a:extLst>
                          <a:ext uri="{FF2B5EF4-FFF2-40B4-BE49-F238E27FC236}">
                            <a16:creationId xmlns:a16="http://schemas.microsoft.com/office/drawing/2014/main" id="{973D57B5-71C1-13CF-AAE6-DFC87EFC1A0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5" name="TextBox 144">
                          <a:extLst>
                            <a:ext uri="{FF2B5EF4-FFF2-40B4-BE49-F238E27FC236}">
                              <a16:creationId xmlns:a16="http://schemas.microsoft.com/office/drawing/2014/main" id="{1FD4D435-B2CE-B693-1116-7A8C84E408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9767" y="3221356"/>
                          <a:ext cx="158312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5" name="TextBox 144">
                          <a:extLst>
                            <a:ext uri="{FF2B5EF4-FFF2-40B4-BE49-F238E27FC236}">
                              <a16:creationId xmlns:a16="http://schemas.microsoft.com/office/drawing/2014/main" id="{1FD4D435-B2CE-B693-1116-7A8C84E408F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9767" y="3221356"/>
                          <a:ext cx="1583126" cy="276999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3089" r="-3089" b="-152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6" name="TextBox 145">
                          <a:extLst>
                            <a:ext uri="{FF2B5EF4-FFF2-40B4-BE49-F238E27FC236}">
                              <a16:creationId xmlns:a16="http://schemas.microsoft.com/office/drawing/2014/main" id="{D32C6B37-0DBB-009A-576B-0E90C4B60E9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764055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6" name="TextBox 145">
                          <a:extLst>
                            <a:ext uri="{FF2B5EF4-FFF2-40B4-BE49-F238E27FC236}">
                              <a16:creationId xmlns:a16="http://schemas.microsoft.com/office/drawing/2014/main" id="{D32C6B37-0DBB-009A-576B-0E90C4B60E9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764055" cy="27699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4000" r="-7200" b="-1555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7" name="TextBox 146">
                          <a:extLst>
                            <a:ext uri="{FF2B5EF4-FFF2-40B4-BE49-F238E27FC236}">
                              <a16:creationId xmlns:a16="http://schemas.microsoft.com/office/drawing/2014/main" id="{F4C1311D-1CCE-12C1-B61D-4817CB17457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599645"/>
                          <a:ext cx="76937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7" name="TextBox 146">
                          <a:extLst>
                            <a:ext uri="{FF2B5EF4-FFF2-40B4-BE49-F238E27FC236}">
                              <a16:creationId xmlns:a16="http://schemas.microsoft.com/office/drawing/2014/main" id="{F4C1311D-1CCE-12C1-B61D-4817CB17457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599645"/>
                          <a:ext cx="769378" cy="27699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l="-3968" r="-7143" b="-152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28909B29-CEEC-291F-CC32-4BF15037B3B6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938914" cy="5387439"/>
                  <a:chOff x="2390082" y="311684"/>
                  <a:chExt cx="5938914" cy="5387439"/>
                </a:xfrm>
              </p:grpSpPr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A676CA97-5D91-9313-C4CC-04FA9507A3BB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30" name="Straight Arrow Connector 129">
                      <a:extLst>
                        <a:ext uri="{FF2B5EF4-FFF2-40B4-BE49-F238E27FC236}">
                          <a16:creationId xmlns:a16="http://schemas.microsoft.com/office/drawing/2014/main" id="{0163B34A-8B0A-2FB4-4608-5DAC6FAD3AB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Straight Arrow Connector 130">
                      <a:extLst>
                        <a:ext uri="{FF2B5EF4-FFF2-40B4-BE49-F238E27FC236}">
                          <a16:creationId xmlns:a16="http://schemas.microsoft.com/office/drawing/2014/main" id="{844A1B9D-FEDF-4C19-40D2-167DF64EC5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2" name="TextBox 131">
                          <a:extLst>
                            <a:ext uri="{FF2B5EF4-FFF2-40B4-BE49-F238E27FC236}">
                              <a16:creationId xmlns:a16="http://schemas.microsoft.com/office/drawing/2014/main" id="{2899D6BC-8729-2ACE-37EA-911E342DEFE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423514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2" name="TextBox 131">
                          <a:extLst>
                            <a:ext uri="{FF2B5EF4-FFF2-40B4-BE49-F238E27FC236}">
                              <a16:creationId xmlns:a16="http://schemas.microsoft.com/office/drawing/2014/main" id="{2899D6BC-8729-2ACE-37EA-911E342DEFE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423514" cy="461665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FC4B2DFA-3780-79F3-C1BA-67DD903823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901634" y="4084027"/>
                          <a:ext cx="423514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FC4B2DFA-3780-79F3-C1BA-67DD9038231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901634" y="4084027"/>
                          <a:ext cx="423514" cy="461665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4" name="TextBox 133">
                          <a:extLst>
                            <a:ext uri="{FF2B5EF4-FFF2-40B4-BE49-F238E27FC236}">
                              <a16:creationId xmlns:a16="http://schemas.microsoft.com/office/drawing/2014/main" id="{76C96422-ECAB-EE92-8D63-ABF7F0E3F3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899751"/>
                          <a:ext cx="423514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4" name="TextBox 133">
                          <a:extLst>
                            <a:ext uri="{FF2B5EF4-FFF2-40B4-BE49-F238E27FC236}">
                              <a16:creationId xmlns:a16="http://schemas.microsoft.com/office/drawing/2014/main" id="{76C96422-ECAB-EE92-8D63-ABF7F0E3F38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899751"/>
                          <a:ext cx="423514" cy="461665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260E0411-348E-C2B9-54A2-F72343642E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DC35DA2B-687A-11BF-171D-80E3425554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Connector 136">
                      <a:extLst>
                        <a:ext uri="{FF2B5EF4-FFF2-40B4-BE49-F238E27FC236}">
                          <a16:creationId xmlns:a16="http://schemas.microsoft.com/office/drawing/2014/main" id="{785FC031-B60E-8B20-DE33-37B78B6F5C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Connector 137">
                      <a:extLst>
                        <a:ext uri="{FF2B5EF4-FFF2-40B4-BE49-F238E27FC236}">
                          <a16:creationId xmlns:a16="http://schemas.microsoft.com/office/drawing/2014/main" id="{CFFCB6A2-E839-C9E2-28A7-F0B1B460A4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Straight Connector 138">
                      <a:extLst>
                        <a:ext uri="{FF2B5EF4-FFF2-40B4-BE49-F238E27FC236}">
                          <a16:creationId xmlns:a16="http://schemas.microsoft.com/office/drawing/2014/main" id="{58A6FA3A-5DAB-80AC-90DD-E3E8B2E20F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>
                      <a:extLst>
                        <a:ext uri="{FF2B5EF4-FFF2-40B4-BE49-F238E27FC236}">
                          <a16:creationId xmlns:a16="http://schemas.microsoft.com/office/drawing/2014/main" id="{011B0666-39C1-9D9E-1311-403201051E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Straight Connector 140">
                      <a:extLst>
                        <a:ext uri="{FF2B5EF4-FFF2-40B4-BE49-F238E27FC236}">
                          <a16:creationId xmlns:a16="http://schemas.microsoft.com/office/drawing/2014/main" id="{264FBC8E-F9C5-6E00-3C69-B35B2AB4DD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9" name="TextBox 128">
                        <a:extLst>
                          <a:ext uri="{FF2B5EF4-FFF2-40B4-BE49-F238E27FC236}">
                            <a16:creationId xmlns:a16="http://schemas.microsoft.com/office/drawing/2014/main" id="{8373645E-2B22-CB4A-C43C-783A546D0A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627929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29" name="TextBox 128">
                        <a:extLst>
                          <a:ext uri="{FF2B5EF4-FFF2-40B4-BE49-F238E27FC236}">
                            <a16:creationId xmlns:a16="http://schemas.microsoft.com/office/drawing/2014/main" id="{8373645E-2B22-CB4A-C43C-783A546D0A3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627929" cy="461665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1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54E0D6FF-E1DD-7010-BB23-31D2784DD9B2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07B64B81-66BF-27E5-0C38-12A8935C53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73201"/>
                      <a:ext cx="63504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1" dirty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07B64B81-66BF-27E5-0C38-12A8935C53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73201"/>
                      <a:ext cx="635046" cy="4616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051AD975-782C-F112-5D2B-B8AD07E46760}"/>
                  </a:ext>
                </a:extLst>
              </p:cNvPr>
              <p:cNvGrpSpPr/>
              <p:nvPr/>
            </p:nvGrpSpPr>
            <p:grpSpPr>
              <a:xfrm>
                <a:off x="1008882" y="1905217"/>
                <a:ext cx="1609539" cy="706400"/>
                <a:chOff x="7238093" y="1795151"/>
                <a:chExt cx="1609539" cy="706400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41232" y="1795151"/>
                  <a:ext cx="706400" cy="70640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06F10DF3-7FAC-D25B-6F8F-39DDEE9584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38093" y="2501002"/>
                  <a:ext cx="908577" cy="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E8B7948C-FFAB-05CB-034E-6F14CB93C544}"/>
                  </a:ext>
                </a:extLst>
              </p:cNvPr>
              <p:cNvSpPr/>
              <p:nvPr/>
            </p:nvSpPr>
            <p:spPr>
              <a:xfrm>
                <a:off x="1826229" y="2522891"/>
                <a:ext cx="189244" cy="18924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F2E7E98-DAE4-8EDF-8E56-99DF197308B3}"/>
                  </a:ext>
                </a:extLst>
              </p:cNvPr>
              <p:cNvSpPr/>
              <p:nvPr/>
            </p:nvSpPr>
            <p:spPr>
              <a:xfrm>
                <a:off x="1829280" y="4720824"/>
                <a:ext cx="192024" cy="192024"/>
              </a:xfrm>
              <a:prstGeom prst="ellipse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3848072-DF84-9886-3546-B9EE156CB858}"/>
                  </a:ext>
                </a:extLst>
              </p:cNvPr>
              <p:cNvSpPr/>
              <p:nvPr/>
            </p:nvSpPr>
            <p:spPr>
              <a:xfrm>
                <a:off x="4025070" y="4720824"/>
                <a:ext cx="192024" cy="192024"/>
              </a:xfrm>
              <a:prstGeom prst="ellipse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5F61BEC9-BBCA-08C1-AFC5-205FF7BCFAFB}"/>
                  </a:ext>
                </a:extLst>
              </p:cNvPr>
              <p:cNvSpPr txBox="1"/>
              <p:nvPr/>
            </p:nvSpPr>
            <p:spPr>
              <a:xfrm>
                <a:off x="2162673" y="3576153"/>
                <a:ext cx="15133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  <a:p>
                <a:pPr algn="ctr"/>
                <a:r>
                  <a:rPr lang="zh-CN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（</a:t>
                </a: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</a:rPr>
                  <a:t>Points</a:t>
                </a:r>
                <a:r>
                  <a:rPr lang="zh-CN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）</a:t>
                </a:r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A1CDFD6-D294-AF1E-AA4D-5FB1945C2171}"/>
                  </a:ext>
                </a:extLst>
              </p:cNvPr>
              <p:cNvSpPr/>
              <p:nvPr/>
            </p:nvSpPr>
            <p:spPr>
              <a:xfrm>
                <a:off x="2070100" y="4138083"/>
                <a:ext cx="635000" cy="524934"/>
              </a:xfrm>
              <a:custGeom>
                <a:avLst/>
                <a:gdLst>
                  <a:gd name="connsiteX0" fmla="*/ 0 w 635000"/>
                  <a:gd name="connsiteY0" fmla="*/ 524934 h 524934"/>
                  <a:gd name="connsiteX1" fmla="*/ 465667 w 635000"/>
                  <a:gd name="connsiteY1" fmla="*/ 347134 h 524934"/>
                  <a:gd name="connsiteX2" fmla="*/ 635000 w 635000"/>
                  <a:gd name="connsiteY2" fmla="*/ 0 h 524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00" h="524934">
                    <a:moveTo>
                      <a:pt x="0" y="524934"/>
                    </a:moveTo>
                    <a:cubicBezTo>
                      <a:pt x="179917" y="479778"/>
                      <a:pt x="359834" y="434623"/>
                      <a:pt x="465667" y="347134"/>
                    </a:cubicBezTo>
                    <a:cubicBezTo>
                      <a:pt x="571500" y="259645"/>
                      <a:pt x="603250" y="129822"/>
                      <a:pt x="635000" y="0"/>
                    </a:cubicBezTo>
                  </a:path>
                </a:pathLst>
              </a:custGeom>
              <a:noFill/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F3BE7784-5DF2-041E-E520-68D707F45494}"/>
                  </a:ext>
                </a:extLst>
              </p:cNvPr>
              <p:cNvSpPr/>
              <p:nvPr/>
            </p:nvSpPr>
            <p:spPr>
              <a:xfrm>
                <a:off x="2984500" y="4188883"/>
                <a:ext cx="1016000" cy="550334"/>
              </a:xfrm>
              <a:custGeom>
                <a:avLst/>
                <a:gdLst>
                  <a:gd name="connsiteX0" fmla="*/ 1016000 w 1016000"/>
                  <a:gd name="connsiteY0" fmla="*/ 550334 h 550334"/>
                  <a:gd name="connsiteX1" fmla="*/ 304800 w 1016000"/>
                  <a:gd name="connsiteY1" fmla="*/ 330200 h 550334"/>
                  <a:gd name="connsiteX2" fmla="*/ 0 w 1016000"/>
                  <a:gd name="connsiteY2" fmla="*/ 0 h 55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6000" h="550334">
                    <a:moveTo>
                      <a:pt x="1016000" y="550334"/>
                    </a:moveTo>
                    <a:cubicBezTo>
                      <a:pt x="745066" y="486128"/>
                      <a:pt x="474133" y="421922"/>
                      <a:pt x="304800" y="330200"/>
                    </a:cubicBezTo>
                    <a:cubicBezTo>
                      <a:pt x="135467" y="238478"/>
                      <a:pt x="67733" y="119239"/>
                      <a:pt x="0" y="0"/>
                    </a:cubicBezTo>
                  </a:path>
                </a:pathLst>
              </a:custGeom>
              <a:noFill/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7A9A2EF-F1A4-DEE6-AE5A-68FA4FA26B49}"/>
                  </a:ext>
                </a:extLst>
              </p:cNvPr>
              <p:cNvSpPr/>
              <p:nvPr/>
            </p:nvSpPr>
            <p:spPr>
              <a:xfrm>
                <a:off x="2035175" y="2711450"/>
                <a:ext cx="876300" cy="857250"/>
              </a:xfrm>
              <a:custGeom>
                <a:avLst/>
                <a:gdLst>
                  <a:gd name="connsiteX0" fmla="*/ 0 w 876300"/>
                  <a:gd name="connsiteY0" fmla="*/ 0 h 857250"/>
                  <a:gd name="connsiteX1" fmla="*/ 549275 w 876300"/>
                  <a:gd name="connsiteY1" fmla="*/ 171450 h 857250"/>
                  <a:gd name="connsiteX2" fmla="*/ 876300 w 87630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857250">
                    <a:moveTo>
                      <a:pt x="0" y="0"/>
                    </a:moveTo>
                    <a:cubicBezTo>
                      <a:pt x="201612" y="14287"/>
                      <a:pt x="403225" y="28575"/>
                      <a:pt x="549275" y="171450"/>
                    </a:cubicBezTo>
                    <a:cubicBezTo>
                      <a:pt x="695325" y="314325"/>
                      <a:pt x="785812" y="585787"/>
                      <a:pt x="876300" y="857250"/>
                    </a:cubicBezTo>
                  </a:path>
                </a:pathLst>
              </a:custGeom>
              <a:noFill/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20BDA6F3-17D4-B751-C268-4265F93296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67376" y="2334746"/>
                    <a:ext cx="7820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20BDA6F3-17D4-B751-C268-4265F93296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7376" y="2334746"/>
                    <a:ext cx="782018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4C808D5-818B-B19F-2318-489C70FE3A0A}"/>
                      </a:ext>
                    </a:extLst>
                  </p:cNvPr>
                  <p:cNvSpPr txBox="1"/>
                  <p:nvPr/>
                </p:nvSpPr>
                <p:spPr>
                  <a:xfrm>
                    <a:off x="4199968" y="5260239"/>
                    <a:ext cx="13266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4C808D5-818B-B19F-2318-489C70FE3A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9968" y="5260239"/>
                    <a:ext cx="1326645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294" r="-3211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6253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62B3F-6591-E157-3E38-25DA8F91370A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204143"/>
                  <a:chOff x="4003439" y="1923571"/>
                  <a:chExt cx="2192681" cy="2204143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04276" y="1935870"/>
                    <a:ext cx="2191844" cy="2191844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7760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339417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49978" cy="651639"/>
                <a:chOff x="4218454" y="4450405"/>
                <a:chExt cx="649978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1196" y="4473969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979453-9C24-1CF2-D8A1-D4FC7A47B85B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901048"/>
              <a:chOff x="3608388" y="1770167"/>
              <a:chExt cx="1893837" cy="901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2C5531D-FAD9-CD68-0BA1-9C401EA27F75}"/>
                  </a:ext>
                </a:extLst>
              </p:cNvPr>
              <p:cNvGrpSpPr/>
              <p:nvPr/>
            </p:nvGrpSpPr>
            <p:grpSpPr>
              <a:xfrm>
                <a:off x="4217257" y="2193639"/>
                <a:ext cx="1112874" cy="287484"/>
                <a:chOff x="4217257" y="2193639"/>
                <a:chExt cx="1112874" cy="28748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4217257" y="2276284"/>
                  <a:ext cx="655909" cy="204839"/>
                  <a:chOff x="4217257" y="2168454"/>
                  <a:chExt cx="655909" cy="204839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99B59-C213-7CD7-DF3E-4E0C26CB1810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2000428-3375-9D8A-A38A-27F01EBC6997}"/>
                  </a:ext>
                </a:extLst>
              </p:cNvPr>
              <p:cNvGrpSpPr/>
              <p:nvPr/>
            </p:nvGrpSpPr>
            <p:grpSpPr>
              <a:xfrm>
                <a:off x="6927015" y="4396862"/>
                <a:ext cx="599440" cy="808960"/>
                <a:chOff x="6927015" y="4396862"/>
                <a:chExt cx="599440" cy="808960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>
                  <a:off x="6943703" y="4561645"/>
                  <a:ext cx="219943" cy="644177"/>
                  <a:chOff x="6943703" y="4453815"/>
                  <a:chExt cx="219943" cy="644177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3671264">
                    <a:off x="6970913" y="4426605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3428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C18A34B-755E-087E-4966-AA21E8FAAE1D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 rot="18900000">
                  <a:off x="5062850" y="1466743"/>
                  <a:ext cx="82422" cy="312002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8395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3DFA2D-232F-386D-25D1-0AE1B1817B52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1256545"/>
              <a:chOff x="3608388" y="1770167"/>
              <a:chExt cx="1893837" cy="12565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7113A3A-0D7B-B3CD-DEA2-A132D9C1566F}"/>
                  </a:ext>
                </a:extLst>
              </p:cNvPr>
              <p:cNvGrpSpPr/>
              <p:nvPr/>
            </p:nvGrpSpPr>
            <p:grpSpPr>
              <a:xfrm>
                <a:off x="4288545" y="2193639"/>
                <a:ext cx="1041586" cy="439162"/>
                <a:chOff x="4288545" y="2193639"/>
                <a:chExt cx="1041586" cy="43916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 rot="18900000">
                  <a:off x="4288545" y="2501991"/>
                  <a:ext cx="699757" cy="130810"/>
                  <a:chOff x="4217257" y="2212303"/>
                  <a:chExt cx="699757" cy="130810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B06E8DA-9E8F-9D43-ACFF-F8357FC72D64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34F00C7-CA70-72AB-C1F8-BBB24C085C5C}"/>
                  </a:ext>
                </a:extLst>
              </p:cNvPr>
              <p:cNvGrpSpPr/>
              <p:nvPr/>
            </p:nvGrpSpPr>
            <p:grpSpPr>
              <a:xfrm>
                <a:off x="6510247" y="4396862"/>
                <a:ext cx="1016208" cy="482753"/>
                <a:chOff x="6510247" y="4396862"/>
                <a:chExt cx="1016208" cy="482753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 rot="2700000">
                  <a:off x="6788109" y="4436229"/>
                  <a:ext cx="165524" cy="721248"/>
                  <a:chOff x="6964892" y="4376744"/>
                  <a:chExt cx="165524" cy="721248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6964892" y="4376744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0333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6965E63-BF8D-7D2D-008B-DB0EB5D9DAA9}"/>
              </a:ext>
            </a:extLst>
          </p:cNvPr>
          <p:cNvGrpSpPr/>
          <p:nvPr/>
        </p:nvGrpSpPr>
        <p:grpSpPr>
          <a:xfrm>
            <a:off x="-2694941" y="155515"/>
            <a:ext cx="17614994" cy="6652094"/>
            <a:chOff x="-2694941" y="155515"/>
            <a:chExt cx="17614994" cy="6652094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623823B-F7FA-F9B1-A039-800F7BE709B2}"/>
                </a:ext>
              </a:extLst>
            </p:cNvPr>
            <p:cNvSpPr/>
            <p:nvPr/>
          </p:nvSpPr>
          <p:spPr>
            <a:xfrm>
              <a:off x="-2694941" y="284542"/>
              <a:ext cx="17614994" cy="6523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C20763-ADE1-5BBA-8EC8-A1FBAFF210ED}"/>
                </a:ext>
              </a:extLst>
            </p:cNvPr>
            <p:cNvGrpSpPr/>
            <p:nvPr/>
          </p:nvGrpSpPr>
          <p:grpSpPr>
            <a:xfrm>
              <a:off x="3296965" y="155515"/>
              <a:ext cx="5771752" cy="6087533"/>
              <a:chOff x="3210124" y="385233"/>
              <a:chExt cx="5771752" cy="60875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A3FEFA5-5AE1-AD81-8518-A0767B490047}"/>
                  </a:ext>
                </a:extLst>
              </p:cNvPr>
              <p:cNvGrpSpPr/>
              <p:nvPr/>
            </p:nvGrpSpPr>
            <p:grpSpPr>
              <a:xfrm>
                <a:off x="3210124" y="385233"/>
                <a:ext cx="5771752" cy="6087533"/>
                <a:chOff x="2390082" y="-369710"/>
                <a:chExt cx="5771752" cy="6087533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59D094C-5838-ADA9-844F-CB0917046E0D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37E4C0D4-1C5D-5BA6-97FD-9A2FDECCA783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194560"/>
                    <a:chOff x="4003439" y="1923571"/>
                    <a:chExt cx="2192681" cy="2194560"/>
                  </a:xfrm>
                </p:grpSpPr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2FDF5AA9-48CF-538D-99DC-411BCB318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4" name="Isosceles Triangle 83">
                      <a:extLst>
                        <a:ext uri="{FF2B5EF4-FFF2-40B4-BE49-F238E27FC236}">
                          <a16:creationId xmlns:a16="http://schemas.microsoft.com/office/drawing/2014/main" id="{9E5543D9-DAF4-7F55-978E-0C78EE1C159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7E1F860C-6230-7AB3-493F-BE20D976EA4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2B045CD9-61BE-1763-BA77-0C32DD6E35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175504" cy="6087533"/>
                      <a:chOff x="2602017" y="-369710"/>
                      <a:chExt cx="5175504" cy="6087533"/>
                    </a:xfrm>
                  </p:grpSpPr>
                  <p:cxnSp>
                    <p:nvCxnSpPr>
                      <p:cNvPr id="80" name="Straight Connector 79">
                        <a:extLst>
                          <a:ext uri="{FF2B5EF4-FFF2-40B4-BE49-F238E27FC236}">
                            <a16:creationId xmlns:a16="http://schemas.microsoft.com/office/drawing/2014/main" id="{EBC7F6E8-B117-FB64-3C22-A4D2FD2CF4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789560" y="267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10EDA9FE-A322-8E0B-6012-C86C6B5E4F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96EC9193-B068-78B1-7167-BCC7AD7244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062B8EC7-08C7-5F2C-1CA2-AA72BA3D3B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3FF3D2F3-4110-AC61-7252-79D8B10473B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3209" r="-2674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9" name="TextBox 78">
                          <a:extLst>
                            <a:ext uri="{FF2B5EF4-FFF2-40B4-BE49-F238E27FC236}">
                              <a16:creationId xmlns:a16="http://schemas.microsoft.com/office/drawing/2014/main" id="{31FD992B-446D-2E90-F838-E99FCF4A21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5C053D47-388C-D349-45B2-4A825E9C945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EB7132E-6D16-5263-BD25-1FE52B2E220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DA5FA626-2826-919A-4B13-04491680E93E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E665DE77-4569-E60B-6744-DE6EF3A66F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4694DE98-C819-6FF3-6854-87C55E0BF4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149F9F6B-D522-461E-8CFA-78FE3D378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888CD9-45BA-E04C-806F-9BCC1B3B0DC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1C6CD15B-977E-D698-F798-2AC6E5EC7E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9D796FDC-B261-ECEF-6C77-1B5B2BC572A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06B93240-322C-2A79-8843-A75E2A4331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82A3A2E9-5963-D9E4-EDEB-AEF66DD738C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2375FA48-CBDD-2C37-C1BA-A924BDAF2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86E2AC25-FF11-E88A-2B05-63A2712C42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B998AFF8-67B2-C773-8EB1-FFE56CF1DC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26E37D64-866C-D15F-900B-A77BA93850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D2F3FDF8-2312-AB59-8B22-08ABB82EBC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0D750EC8-F09F-37D9-7998-4A84B56FA5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1482513C-BE10-9E37-C0A4-DD13B6863F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4CBABD8C-3E5B-67E4-86EB-F34BD2B5AC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43F7778-7A72-6FD1-9CFD-E7C16DA34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D084A64-A35F-5554-B1FD-9E3269A8B6AE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8B1EEBCA-E82E-91B8-65B3-E085FBA9E2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093C64-20A8-EDA3-B626-DBB7603E0802}"/>
                  </a:ext>
                </a:extLst>
              </p:cNvPr>
              <p:cNvGrpSpPr/>
              <p:nvPr/>
            </p:nvGrpSpPr>
            <p:grpSpPr>
              <a:xfrm>
                <a:off x="5443300" y="1849018"/>
                <a:ext cx="1390124" cy="854603"/>
                <a:chOff x="5443300" y="1463785"/>
                <a:chExt cx="1390124" cy="854603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94F9FF0-0510-77E2-3C03-CAD8A577BCFE}"/>
                    </a:ext>
                  </a:extLst>
                </p:cNvPr>
                <p:cNvGrpSpPr/>
                <p:nvPr/>
              </p:nvGrpSpPr>
              <p:grpSpPr>
                <a:xfrm>
                  <a:off x="5815532" y="1693841"/>
                  <a:ext cx="599440" cy="624547"/>
                  <a:chOff x="5815532" y="1693841"/>
                  <a:chExt cx="599440" cy="624547"/>
                </a:xfrm>
              </p:grpSpPr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11075226-1B3E-0B6D-177F-3A4E3AFE4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903843" y="16938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AE8FFB4-B2F3-BE91-8193-1E5E7C215C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L-Shape 52">
                    <a:extLst>
                      <a:ext uri="{FF2B5EF4-FFF2-40B4-BE49-F238E27FC236}">
                        <a16:creationId xmlns:a16="http://schemas.microsoft.com/office/drawing/2014/main" id="{D59FB412-B6B0-1496-7FA6-D02F144D2601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L-Shape 53">
                    <a:extLst>
                      <a:ext uri="{FF2B5EF4-FFF2-40B4-BE49-F238E27FC236}">
                        <a16:creationId xmlns:a16="http://schemas.microsoft.com/office/drawing/2014/main" id="{B1FDBE1B-E05B-2F8D-72D3-2018D3347A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51240" y="224461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B78A121B-3FA0-5E3C-D707-CD5BE12F2D35}"/>
                      </a:ext>
                    </a:extLst>
                  </p:cNvPr>
                  <p:cNvSpPr/>
                  <p:nvPr/>
                </p:nvSpPr>
                <p:spPr>
                  <a:xfrm rot="20331111">
                    <a:off x="5923054" y="2109044"/>
                    <a:ext cx="88261" cy="96302"/>
                  </a:xfrm>
                  <a:prstGeom prst="arc">
                    <a:avLst>
                      <a:gd name="adj1" fmla="val 14614921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1B5B76A0-65B6-F5BD-A8F8-FC7024FC1A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64DE523-2D0F-5C1C-7BA3-4F1BC2057D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07B4137-0D49-7775-118A-5C8ECA9FD5F0}"/>
                  </a:ext>
                </a:extLst>
              </p:cNvPr>
              <p:cNvGrpSpPr/>
              <p:nvPr/>
            </p:nvGrpSpPr>
            <p:grpSpPr>
              <a:xfrm>
                <a:off x="6929583" y="3463778"/>
                <a:ext cx="1725554" cy="380782"/>
                <a:chOff x="6929583" y="3078545"/>
                <a:chExt cx="1725554" cy="38078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7F430A60-A1C4-E250-5C99-725C82C2BA5A}"/>
                    </a:ext>
                  </a:extLst>
                </p:cNvPr>
                <p:cNvGrpSpPr/>
                <p:nvPr/>
              </p:nvGrpSpPr>
              <p:grpSpPr>
                <a:xfrm>
                  <a:off x="6929583" y="3192890"/>
                  <a:ext cx="684767" cy="266437"/>
                  <a:chOff x="6929583" y="3192890"/>
                  <a:chExt cx="684767" cy="266437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7070F5FD-CD7C-FDFD-B0F1-FEFB5D35A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L-Shape 44">
                    <a:extLst>
                      <a:ext uri="{FF2B5EF4-FFF2-40B4-BE49-F238E27FC236}">
                        <a16:creationId xmlns:a16="http://schemas.microsoft.com/office/drawing/2014/main" id="{71A7E864-21C9-0CD7-9FB9-666B7700D7E3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BA014D7-7C36-9D65-5069-6FA75BE077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30" y="31033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L-Shape 46">
                    <a:extLst>
                      <a:ext uri="{FF2B5EF4-FFF2-40B4-BE49-F238E27FC236}">
                        <a16:creationId xmlns:a16="http://schemas.microsoft.com/office/drawing/2014/main" id="{382F59A4-FE02-96ED-4B07-D061DE60E84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21661" y="34128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Arc 47">
                    <a:extLst>
                      <a:ext uri="{FF2B5EF4-FFF2-40B4-BE49-F238E27FC236}">
                        <a16:creationId xmlns:a16="http://schemas.microsoft.com/office/drawing/2014/main" id="{9F73A03D-BB77-5E6C-C6C8-1CD7925EB2DD}"/>
                      </a:ext>
                    </a:extLst>
                  </p:cNvPr>
                  <p:cNvSpPr/>
                  <p:nvPr/>
                </p:nvSpPr>
                <p:spPr>
                  <a:xfrm>
                    <a:off x="7162198" y="3280423"/>
                    <a:ext cx="45719" cy="17106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AB7D6991-8CCC-65F6-5F6A-D3C7E8DABB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F08DBC3-D41D-F83C-FA20-D6256E9838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389002C-4263-8F76-1276-E5CC9DA81B6B}"/>
                  </a:ext>
                </a:extLst>
              </p:cNvPr>
              <p:cNvGrpSpPr/>
              <p:nvPr/>
            </p:nvGrpSpPr>
            <p:grpSpPr>
              <a:xfrm>
                <a:off x="4767202" y="2631587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75D1A36-B6AB-72A2-BBE2-C17F9F1275E3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B362334-B528-5818-3BBC-3EB8554DC171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4F0B5EC-BF1E-88A1-BFCF-13A0044D0023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A3DA5B0-D80C-ABF4-4D6A-2F01E0FA4DD7}"/>
                  </a:ext>
                </a:extLst>
              </p:cNvPr>
              <p:cNvGrpSpPr/>
              <p:nvPr/>
            </p:nvGrpSpPr>
            <p:grpSpPr>
              <a:xfrm>
                <a:off x="3729247" y="2005917"/>
                <a:ext cx="1569927" cy="942701"/>
                <a:chOff x="3729247" y="2005917"/>
                <a:chExt cx="1569927" cy="9427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1FD7DE2-9BEC-1D79-8483-0C683609D810}"/>
                    </a:ext>
                  </a:extLst>
                </p:cNvPr>
                <p:cNvGrpSpPr/>
                <p:nvPr/>
              </p:nvGrpSpPr>
              <p:grpSpPr>
                <a:xfrm>
                  <a:off x="4217257" y="2083307"/>
                  <a:ext cx="649631" cy="685005"/>
                  <a:chOff x="4217257" y="1698074"/>
                  <a:chExt cx="649631" cy="685005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7CCA48D9-7555-DF58-710E-B70D4B72F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815775" y="169807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1C754259-92E1-8F09-6BBD-4A5F0A244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L-Shape 35">
                    <a:extLst>
                      <a:ext uri="{FF2B5EF4-FFF2-40B4-BE49-F238E27FC236}">
                        <a16:creationId xmlns:a16="http://schemas.microsoft.com/office/drawing/2014/main" id="{850B66C6-E998-8FE0-FAF1-75646C120EA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1169" y="225049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L-Shape 36">
                    <a:extLst>
                      <a:ext uri="{FF2B5EF4-FFF2-40B4-BE49-F238E27FC236}">
                        <a16:creationId xmlns:a16="http://schemas.microsoft.com/office/drawing/2014/main" id="{17D18EE2-9975-0F6E-F6C5-3CA29E660EC1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Arc 37">
                    <a:extLst>
                      <a:ext uri="{FF2B5EF4-FFF2-40B4-BE49-F238E27FC236}">
                        <a16:creationId xmlns:a16="http://schemas.microsoft.com/office/drawing/2014/main" id="{830ABFE9-5058-811E-62C5-42FA33B6C9CE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667730" y="2222089"/>
                    <a:ext cx="204839" cy="11714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2AFAEE8-8204-7DB5-BDF0-9886354F7D26}"/>
                  </a:ext>
                </a:extLst>
              </p:cNvPr>
              <p:cNvGrpSpPr/>
              <p:nvPr/>
            </p:nvGrpSpPr>
            <p:grpSpPr>
              <a:xfrm>
                <a:off x="3655091" y="4616820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9D23C72-41BC-15AB-0BE0-412050B1C511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1987" cy="651639"/>
                  <a:chOff x="4218454" y="4450405"/>
                  <a:chExt cx="661987" cy="651639"/>
                </a:xfrm>
              </p:grpSpPr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2F3CC4B5-7B0C-2003-5092-5149F51704A2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230A41B5-5E7E-85CA-F284-077362B243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15815B13-714A-F2A2-F15E-B16978B7EB5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L-Shape 27">
                    <a:extLst>
                      <a:ext uri="{FF2B5EF4-FFF2-40B4-BE49-F238E27FC236}">
                        <a16:creationId xmlns:a16="http://schemas.microsoft.com/office/drawing/2014/main" id="{8519030E-5466-A135-D189-B4C9630201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0CAB651C-38E9-7BEE-76EB-E34E8B275D14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3896" y="4455364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1E32C08-704C-7A28-98A9-86FC8CF28724}"/>
                  </a:ext>
                </a:extLst>
              </p:cNvPr>
              <p:cNvGrpSpPr/>
              <p:nvPr/>
            </p:nvGrpSpPr>
            <p:grpSpPr>
              <a:xfrm>
                <a:off x="6429136" y="4622899"/>
                <a:ext cx="1779739" cy="945989"/>
                <a:chOff x="6429136" y="4622899"/>
                <a:chExt cx="1779739" cy="94598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9599DC1C-7A6A-2327-6CA3-68EA6034779C}"/>
                    </a:ext>
                  </a:extLst>
                </p:cNvPr>
                <p:cNvGrpSpPr/>
                <p:nvPr/>
              </p:nvGrpSpPr>
              <p:grpSpPr>
                <a:xfrm>
                  <a:off x="6934547" y="4829783"/>
                  <a:ext cx="679849" cy="653442"/>
                  <a:chOff x="6934547" y="4444550"/>
                  <a:chExt cx="679849" cy="653442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089A22BC-7B7D-9746-46D7-B253CB8E50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76" y="419883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L-Shape 16">
                    <a:extLst>
                      <a:ext uri="{FF2B5EF4-FFF2-40B4-BE49-F238E27FC236}">
                        <a16:creationId xmlns:a16="http://schemas.microsoft.com/office/drawing/2014/main" id="{42140E51-9988-EF3C-F0D9-7B376E6197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24557" y="444455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332CD33-9CC4-01F4-8609-CC909EE109C9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L-Shape 18">
                    <a:extLst>
                      <a:ext uri="{FF2B5EF4-FFF2-40B4-BE49-F238E27FC236}">
                        <a16:creationId xmlns:a16="http://schemas.microsoft.com/office/drawing/2014/main" id="{FFE063F3-5841-254A-078C-6AAF573425F8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Arc 19">
                    <a:extLst>
                      <a:ext uri="{FF2B5EF4-FFF2-40B4-BE49-F238E27FC236}">
                        <a16:creationId xmlns:a16="http://schemas.microsoft.com/office/drawing/2014/main" id="{67F54DE5-BBFF-D2EE-0D84-BE41038010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61757" y="4432569"/>
                    <a:ext cx="165524" cy="21994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B48478F-BF72-5FD3-ED65-CA577194E94A}"/>
                </a:ext>
              </a:extLst>
            </p:cNvPr>
            <p:cNvGrpSpPr/>
            <p:nvPr/>
          </p:nvGrpSpPr>
          <p:grpSpPr>
            <a:xfrm>
              <a:off x="-2540861" y="503729"/>
              <a:ext cx="5771752" cy="6119319"/>
              <a:chOff x="-2540861" y="503729"/>
              <a:chExt cx="5771752" cy="61193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2779B3B-FB61-1AA1-63FB-2C29D0199B48}"/>
                  </a:ext>
                </a:extLst>
              </p:cNvPr>
              <p:cNvGrpSpPr/>
              <p:nvPr/>
            </p:nvGrpSpPr>
            <p:grpSpPr>
              <a:xfrm>
                <a:off x="-2540861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1D59AC63-8F71-EA05-ABDF-10A45E1317D9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F4974B87-EB4E-41FD-00D1-986F2D9F9385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204143"/>
                    <a:chOff x="4003439" y="1923571"/>
                    <a:chExt cx="2192681" cy="2204143"/>
                  </a:xfrm>
                </p:grpSpPr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E85FB126-9B42-E1E2-B725-A90C02114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3" name="Isosceles Triangle 182">
                      <a:extLst>
                        <a:ext uri="{FF2B5EF4-FFF2-40B4-BE49-F238E27FC236}">
                          <a16:creationId xmlns:a16="http://schemas.microsoft.com/office/drawing/2014/main" id="{31A9A6D5-157E-28FC-CFE2-5E22D172EBC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04276" y="1935870"/>
                      <a:ext cx="2191844" cy="2191844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501786AF-6C34-3064-0331-08F6253283A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175" name="Group 174">
                      <a:extLst>
                        <a:ext uri="{FF2B5EF4-FFF2-40B4-BE49-F238E27FC236}">
                          <a16:creationId xmlns:a16="http://schemas.microsoft.com/office/drawing/2014/main" id="{DF7B82CD-3EB5-28B9-1E3D-1E9B6E1D90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08EA5F8E-6D6D-5975-7DEA-20FDD8AD54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760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52335E3E-594A-294C-0D5D-19405FFC30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" name="Straight Connector 180">
                        <a:extLst>
                          <a:ext uri="{FF2B5EF4-FFF2-40B4-BE49-F238E27FC236}">
                            <a16:creationId xmlns:a16="http://schemas.microsoft.com/office/drawing/2014/main" id="{DD7B5888-38B1-572A-068A-31F8B67C8C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B0511F8A-A8D8-F971-77D4-7EA83025F78A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9B1A314F-5BE5-8E7B-4E39-2703BCFEB0EA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61" name="Straight Arrow Connector 160">
                      <a:extLst>
                        <a:ext uri="{FF2B5EF4-FFF2-40B4-BE49-F238E27FC236}">
                          <a16:creationId xmlns:a16="http://schemas.microsoft.com/office/drawing/2014/main" id="{DCA2238B-1D88-64C9-71A8-9909FC302C3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Arrow Connector 161">
                      <a:extLst>
                        <a:ext uri="{FF2B5EF4-FFF2-40B4-BE49-F238E27FC236}">
                          <a16:creationId xmlns:a16="http://schemas.microsoft.com/office/drawing/2014/main" id="{2302AEAB-5601-F59F-186D-2D6C117312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EB35679A-AC70-2199-2FB3-4ABE69C446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93637860-2960-4384-0EAC-17C5F83E50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B835B154-95D6-E665-1FA3-4EF2E54CAA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86E6A45F-2D06-2059-3084-9255778C46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EB6B9E89-F4B5-78BF-A556-F224FD074D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C1E0C64A-6EB9-6F26-900B-5F33A55E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E1CE6F91-821A-C42C-CFDA-48F91AD51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A7E0CA8-E1D8-2D47-2FD2-B40FE6A83EC2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C73054D-80FB-8270-3157-DB49FF81C19C}"/>
                  </a:ext>
                </a:extLst>
              </p:cNvPr>
              <p:cNvGrpSpPr/>
              <p:nvPr/>
            </p:nvGrpSpPr>
            <p:grpSpPr>
              <a:xfrm>
                <a:off x="-98378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1BDD2E3D-37BA-B3FA-59D5-FECEFB72552A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D40DB090-E781-FDA9-9036-86B640A26C5C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CC69D68E-ABA9-0D50-2FA2-FE7747D02598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7BF910C-0D1A-1DA0-2376-2AA1A6E37BAF}"/>
                  </a:ext>
                </a:extLst>
              </p:cNvPr>
              <p:cNvGrpSpPr/>
              <p:nvPr/>
            </p:nvGrpSpPr>
            <p:grpSpPr>
              <a:xfrm>
                <a:off x="-2095894" y="4387102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5FBB991-27EE-DD0F-46D3-FB15F839A7C7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4527" cy="651639"/>
                  <a:chOff x="4218454" y="4450405"/>
                  <a:chExt cx="664527" cy="651639"/>
                </a:xfrm>
              </p:grpSpPr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CA37D1D3-5B2B-614C-ED87-5F7626B0ACAC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3A5E7E30-D253-8163-7FAD-6CBC517F8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L-Shape 148">
                    <a:extLst>
                      <a:ext uri="{FF2B5EF4-FFF2-40B4-BE49-F238E27FC236}">
                        <a16:creationId xmlns:a16="http://schemas.microsoft.com/office/drawing/2014/main" id="{27661662-A82A-C998-2CB2-A7FA288B885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L-Shape 149">
                    <a:extLst>
                      <a:ext uri="{FF2B5EF4-FFF2-40B4-BE49-F238E27FC236}">
                        <a16:creationId xmlns:a16="http://schemas.microsoft.com/office/drawing/2014/main" id="{6E927365-A17B-A979-1DC3-CF4BA703F5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1" name="Arc 150">
                    <a:extLst>
                      <a:ext uri="{FF2B5EF4-FFF2-40B4-BE49-F238E27FC236}">
                        <a16:creationId xmlns:a16="http://schemas.microsoft.com/office/drawing/2014/main" id="{45B1001A-DF07-9BB8-E8F8-38E68258DD99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6436" y="4458729"/>
                    <a:ext cx="136545" cy="146893"/>
                  </a:xfrm>
                  <a:prstGeom prst="arc">
                    <a:avLst>
                      <a:gd name="adj1" fmla="val 16723904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6A0B8173-81DE-9DEC-DF2E-AB66C8CBBE22}"/>
                  </a:ext>
                </a:extLst>
              </p:cNvPr>
              <p:cNvGrpSpPr/>
              <p:nvPr/>
            </p:nvGrpSpPr>
            <p:grpSpPr>
              <a:xfrm>
                <a:off x="-2142597" y="1777373"/>
                <a:ext cx="1893837" cy="941527"/>
                <a:chOff x="-2142597" y="1777373"/>
                <a:chExt cx="1893837" cy="941527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C2192437-FA9E-54CD-7D4A-482D2865A631}"/>
                    </a:ext>
                  </a:extLst>
                </p:cNvPr>
                <p:cNvGrpSpPr/>
                <p:nvPr/>
              </p:nvGrpSpPr>
              <p:grpSpPr>
                <a:xfrm>
                  <a:off x="-2142597" y="1817852"/>
                  <a:ext cx="1893837" cy="901048"/>
                  <a:chOff x="3608388" y="1770167"/>
                  <a:chExt cx="1893837" cy="90104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E06F6B0D-D76F-C708-1C9B-051943BB48E7}"/>
                      </a:ext>
                    </a:extLst>
                  </p:cNvPr>
                  <p:cNvGrpSpPr/>
                  <p:nvPr/>
                </p:nvGrpSpPr>
                <p:grpSpPr>
                  <a:xfrm>
                    <a:off x="4217257" y="2193639"/>
                    <a:ext cx="1112874" cy="287484"/>
                    <a:chOff x="4217257" y="2193639"/>
                    <a:chExt cx="1112874" cy="287484"/>
                  </a:xfrm>
                </p:grpSpPr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2E81498D-2E54-1F04-C7B2-3699247BBF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17257" y="2276284"/>
                      <a:ext cx="655909" cy="204839"/>
                      <a:chOff x="4217257" y="2168454"/>
                      <a:chExt cx="655909" cy="204839"/>
                    </a:xfrm>
                  </p:grpSpPr>
                  <p:cxnSp>
                    <p:nvCxnSpPr>
                      <p:cNvPr id="140" name="Straight Arrow Connector 139">
                        <a:extLst>
                          <a:ext uri="{FF2B5EF4-FFF2-40B4-BE49-F238E27FC236}">
                            <a16:creationId xmlns:a16="http://schemas.microsoft.com/office/drawing/2014/main" id="{350D2329-F29D-6D01-7CC4-A50D85A2AEE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4516977" y="1995149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1" name="L-Shape 140">
                        <a:extLst>
                          <a:ext uri="{FF2B5EF4-FFF2-40B4-BE49-F238E27FC236}">
                            <a16:creationId xmlns:a16="http://schemas.microsoft.com/office/drawing/2014/main" id="{D5281476-9F26-14C9-4831-0936576609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119" y="229585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Arc 141">
                        <a:extLst>
                          <a:ext uri="{FF2B5EF4-FFF2-40B4-BE49-F238E27FC236}">
                            <a16:creationId xmlns:a16="http://schemas.microsoft.com/office/drawing/2014/main" id="{CB4FFFC9-D05E-D01B-7F88-5C3BDFF41571}"/>
                          </a:ext>
                        </a:extLst>
                      </p:cNvPr>
                      <p:cNvSpPr/>
                      <p:nvPr/>
                    </p:nvSpPr>
                    <p:spPr>
                      <a:xfrm rot="16912483">
                        <a:off x="4712175" y="2212303"/>
                        <a:ext cx="204839" cy="117142"/>
                      </a:xfrm>
                      <a:prstGeom prst="arc">
                        <a:avLst>
                          <a:gd name="adj1" fmla="val 16200000"/>
                          <a:gd name="adj2" fmla="val 194520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7" name="Group 136">
                      <a:extLst>
                        <a:ext uri="{FF2B5EF4-FFF2-40B4-BE49-F238E27FC236}">
                          <a16:creationId xmlns:a16="http://schemas.microsoft.com/office/drawing/2014/main" id="{CFF2352B-4E38-B997-5A0A-AC4971FDCA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30691" y="2193639"/>
                      <a:ext cx="599440" cy="236247"/>
                      <a:chOff x="5815532" y="2082141"/>
                      <a:chExt cx="599440" cy="236247"/>
                    </a:xfrm>
                  </p:grpSpPr>
                  <p:cxnSp>
                    <p:nvCxnSpPr>
                      <p:cNvPr id="138" name="Straight Arrow Connector 137">
                        <a:extLst>
                          <a:ext uri="{FF2B5EF4-FFF2-40B4-BE49-F238E27FC236}">
                            <a16:creationId xmlns:a16="http://schemas.microsoft.com/office/drawing/2014/main" id="{2972C7C1-9350-4987-CA8C-CBBB58A7244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6115252" y="1782421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9" name="L-Shape 138">
                        <a:extLst>
                          <a:ext uri="{FF2B5EF4-FFF2-40B4-BE49-F238E27FC236}">
                            <a16:creationId xmlns:a16="http://schemas.microsoft.com/office/drawing/2014/main" id="{B0E6A081-EA3E-BF83-3EEA-627FAA159359}"/>
                          </a:ext>
                        </a:extLst>
                      </p:cNvPr>
                      <p:cNvSpPr/>
                      <p:nvPr/>
                    </p:nvSpPr>
                    <p:spPr>
                      <a:xfrm rot="13500000">
                        <a:off x="5921398" y="227189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90E56237-CF0F-C09B-8BDB-20AD66F7F8F2}"/>
                    </a:ext>
                  </a:extLst>
                </p:cNvPr>
                <p:cNvGrpSpPr/>
                <p:nvPr/>
              </p:nvGrpSpPr>
              <p:grpSpPr>
                <a:xfrm>
                  <a:off x="-1419870" y="1777373"/>
                  <a:ext cx="519758" cy="681505"/>
                  <a:chOff x="10403759" y="1927988"/>
                  <a:chExt cx="519758" cy="681505"/>
                </a:xfrm>
              </p:grpSpPr>
              <p:cxnSp>
                <p:nvCxnSpPr>
                  <p:cNvPr id="2" name="Straight Arrow Connector 1">
                    <a:extLst>
                      <a:ext uri="{FF2B5EF4-FFF2-40B4-BE49-F238E27FC236}">
                        <a16:creationId xmlns:a16="http://schemas.microsoft.com/office/drawing/2014/main" id="{ABB19F64-6E72-E773-D6DF-CF02F0A40E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887884" y="20100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5" name="L-Shape 184">
                    <a:extLst>
                      <a:ext uri="{FF2B5EF4-FFF2-40B4-BE49-F238E27FC236}">
                        <a16:creationId xmlns:a16="http://schemas.microsoft.com/office/drawing/2014/main" id="{63DA13D2-8E1D-E276-44F4-BDB80434D1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841977" y="25513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73139853-BC76-4A52-C2E3-19B8087F2D91}"/>
                  </a:ext>
                </a:extLst>
              </p:cNvPr>
              <p:cNvGrpSpPr/>
              <p:nvPr/>
            </p:nvGrpSpPr>
            <p:grpSpPr>
              <a:xfrm>
                <a:off x="678151" y="4067943"/>
                <a:ext cx="1867360" cy="1271227"/>
                <a:chOff x="678151" y="4067943"/>
                <a:chExt cx="1867360" cy="1271227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60B8ACE-99C8-EE17-65A2-97EB3B164382}"/>
                    </a:ext>
                  </a:extLst>
                </p:cNvPr>
                <p:cNvGrpSpPr/>
                <p:nvPr/>
              </p:nvGrpSpPr>
              <p:grpSpPr>
                <a:xfrm>
                  <a:off x="678151" y="4067943"/>
                  <a:ext cx="1867360" cy="1271227"/>
                  <a:chOff x="6429136" y="4020258"/>
                  <a:chExt cx="1867360" cy="127122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52B02F98-9AE6-EC58-6081-89B0CC922B31}"/>
                      </a:ext>
                    </a:extLst>
                  </p:cNvPr>
                  <p:cNvGrpSpPr/>
                  <p:nvPr/>
                </p:nvGrpSpPr>
                <p:grpSpPr>
                  <a:xfrm>
                    <a:off x="6927015" y="4396862"/>
                    <a:ext cx="599440" cy="808960"/>
                    <a:chOff x="6927015" y="4396862"/>
                    <a:chExt cx="599440" cy="808960"/>
                  </a:xfrm>
                </p:grpSpPr>
                <p:grpSp>
                  <p:nvGrpSpPr>
                    <p:cNvPr id="125" name="Group 124">
                      <a:extLst>
                        <a:ext uri="{FF2B5EF4-FFF2-40B4-BE49-F238E27FC236}">
                          <a16:creationId xmlns:a16="http://schemas.microsoft.com/office/drawing/2014/main" id="{8CBFAE5D-FC2F-0E0F-32B0-3CC568CF7F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43703" y="4561645"/>
                      <a:ext cx="219943" cy="644177"/>
                      <a:chOff x="6943703" y="4453815"/>
                      <a:chExt cx="219943" cy="644177"/>
                    </a:xfrm>
                  </p:grpSpPr>
                  <p:cxnSp>
                    <p:nvCxnSpPr>
                      <p:cNvPr id="129" name="Straight Arrow Connector 128">
                        <a:extLst>
                          <a:ext uri="{FF2B5EF4-FFF2-40B4-BE49-F238E27FC236}">
                            <a16:creationId xmlns:a16="http://schemas.microsoft.com/office/drawing/2014/main" id="{D65F6102-0C66-E99C-1AF4-1AA92B7AF3D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018036" y="4498552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0" name="L-Shape 129">
                        <a:extLst>
                          <a:ext uri="{FF2B5EF4-FFF2-40B4-BE49-F238E27FC236}">
                            <a16:creationId xmlns:a16="http://schemas.microsoft.com/office/drawing/2014/main" id="{915452B8-6263-3948-33FB-5E78C7242C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65494" y="450765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1" name="Arc 130">
                        <a:extLst>
                          <a:ext uri="{FF2B5EF4-FFF2-40B4-BE49-F238E27FC236}">
                            <a16:creationId xmlns:a16="http://schemas.microsoft.com/office/drawing/2014/main" id="{EE90488B-7A28-49C7-30CB-923A3D508CDB}"/>
                          </a:ext>
                        </a:extLst>
                      </p:cNvPr>
                      <p:cNvSpPr/>
                      <p:nvPr/>
                    </p:nvSpPr>
                    <p:spPr>
                      <a:xfrm rot="3671264">
                        <a:off x="6970913" y="4426605"/>
                        <a:ext cx="165524" cy="219943"/>
                      </a:xfrm>
                      <a:prstGeom prst="arc">
                        <a:avLst>
                          <a:gd name="adj1" fmla="val 15156909"/>
                          <a:gd name="adj2" fmla="val 108739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6" name="Group 125">
                      <a:extLst>
                        <a:ext uri="{FF2B5EF4-FFF2-40B4-BE49-F238E27FC236}">
                          <a16:creationId xmlns:a16="http://schemas.microsoft.com/office/drawing/2014/main" id="{160F46A3-D357-840F-3444-AD0ACCB18A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27015" y="4396862"/>
                      <a:ext cx="599440" cy="197753"/>
                      <a:chOff x="6929583" y="3192890"/>
                      <a:chExt cx="599440" cy="197753"/>
                    </a:xfrm>
                  </p:grpSpPr>
                  <p:cxnSp>
                    <p:nvCxnSpPr>
                      <p:cNvPr id="127" name="Straight Arrow Connector 126">
                        <a:extLst>
                          <a:ext uri="{FF2B5EF4-FFF2-40B4-BE49-F238E27FC236}">
                            <a16:creationId xmlns:a16="http://schemas.microsoft.com/office/drawing/2014/main" id="{56594359-01B6-A48B-3777-A847CC32515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7229303" y="2893170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8" name="L-Shape 127">
                        <a:extLst>
                          <a:ext uri="{FF2B5EF4-FFF2-40B4-BE49-F238E27FC236}">
                            <a16:creationId xmlns:a16="http://schemas.microsoft.com/office/drawing/2014/main" id="{B60E4449-DDA1-7DB3-CAF4-DF56DC4D2635}"/>
                          </a:ext>
                        </a:extLst>
                      </p:cNvPr>
                      <p:cNvSpPr/>
                      <p:nvPr/>
                    </p:nvSpPr>
                    <p:spPr>
                      <a:xfrm rot="8100000">
                        <a:off x="6994943" y="334338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6993EDE0-0CFE-EC23-E44F-03D127EB5558}"/>
                    </a:ext>
                  </a:extLst>
                </p:cNvPr>
                <p:cNvGrpSpPr/>
                <p:nvPr/>
              </p:nvGrpSpPr>
              <p:grpSpPr>
                <a:xfrm>
                  <a:off x="1256742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28" name="Straight Arrow Connector 227">
                    <a:extLst>
                      <a:ext uri="{FF2B5EF4-FFF2-40B4-BE49-F238E27FC236}">
                        <a16:creationId xmlns:a16="http://schemas.microsoft.com/office/drawing/2014/main" id="{0A3CFC8F-A9BB-E083-1265-A540450ABF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L-Shape 228">
                    <a:extLst>
                      <a:ext uri="{FF2B5EF4-FFF2-40B4-BE49-F238E27FC236}">
                        <a16:creationId xmlns:a16="http://schemas.microsoft.com/office/drawing/2014/main" id="{DE58EBD5-12DA-DF42-CCD2-8D38E7397F5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D740165-BBC2-666F-91A6-4380A01E7248}"/>
                </a:ext>
              </a:extLst>
            </p:cNvPr>
            <p:cNvGrpSpPr/>
            <p:nvPr/>
          </p:nvGrpSpPr>
          <p:grpSpPr>
            <a:xfrm>
              <a:off x="9131745" y="503729"/>
              <a:ext cx="5771752" cy="6119319"/>
              <a:chOff x="9131745" y="503729"/>
              <a:chExt cx="5771752" cy="611931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81AF89F-E614-2997-BF04-13D2BD68F4FD}"/>
                  </a:ext>
                </a:extLst>
              </p:cNvPr>
              <p:cNvGrpSpPr/>
              <p:nvPr/>
            </p:nvGrpSpPr>
            <p:grpSpPr>
              <a:xfrm>
                <a:off x="9131745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6A81EE0-D54E-8736-716A-8DD411B3D3E1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16D0698C-01F7-156C-F53E-703F94BB8EE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062850" y="1466743"/>
                    <a:ext cx="82422" cy="3120029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6DBCB70F-5141-1FBB-8C99-B235EBF18F97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204" name="Group 203">
                      <a:extLst>
                        <a:ext uri="{FF2B5EF4-FFF2-40B4-BE49-F238E27FC236}">
                          <a16:creationId xmlns:a16="http://schemas.microsoft.com/office/drawing/2014/main" id="{26A01F83-7D8F-5E0C-B405-49004E2192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208" name="Straight Connector 207">
                        <a:extLst>
                          <a:ext uri="{FF2B5EF4-FFF2-40B4-BE49-F238E27FC236}">
                            <a16:creationId xmlns:a16="http://schemas.microsoft.com/office/drawing/2014/main" id="{110AB156-F39B-40D2-E516-8D0CD2CEEBD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8395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Straight Connector 208">
                        <a:extLst>
                          <a:ext uri="{FF2B5EF4-FFF2-40B4-BE49-F238E27FC236}">
                            <a16:creationId xmlns:a16="http://schemas.microsoft.com/office/drawing/2014/main" id="{233F654D-DD36-471B-E072-36395AB9BE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>
                        <a:extLst>
                          <a:ext uri="{FF2B5EF4-FFF2-40B4-BE49-F238E27FC236}">
                            <a16:creationId xmlns:a16="http://schemas.microsoft.com/office/drawing/2014/main" id="{A00A0B7F-0C3C-7BD2-5CF0-89B3AEE0E2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 l="-4494" r="-7865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0"/>
                          <a:stretch>
                            <a:fillRect l="-3333" r="-7778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1E3D47F6-066B-8A05-7C15-CA3EE1B8ECF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C3F48F5A-FD5D-CA21-11B5-146EE44D7F58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90" name="Straight Arrow Connector 189">
                      <a:extLst>
                        <a:ext uri="{FF2B5EF4-FFF2-40B4-BE49-F238E27FC236}">
                          <a16:creationId xmlns:a16="http://schemas.microsoft.com/office/drawing/2014/main" id="{DB8BE62E-BBAA-3D21-5145-A95DDF5A2A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Arrow Connector 190">
                      <a:extLst>
                        <a:ext uri="{FF2B5EF4-FFF2-40B4-BE49-F238E27FC236}">
                          <a16:creationId xmlns:a16="http://schemas.microsoft.com/office/drawing/2014/main" id="{17F685A7-6596-AE53-6FE1-D7D0F6D8B7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95" name="Straight Connector 194">
                      <a:extLst>
                        <a:ext uri="{FF2B5EF4-FFF2-40B4-BE49-F238E27FC236}">
                          <a16:creationId xmlns:a16="http://schemas.microsoft.com/office/drawing/2014/main" id="{5BF70E41-47BA-E47F-9FD8-6810563B0F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195">
                      <a:extLst>
                        <a:ext uri="{FF2B5EF4-FFF2-40B4-BE49-F238E27FC236}">
                          <a16:creationId xmlns:a16="http://schemas.microsoft.com/office/drawing/2014/main" id="{48E8B61D-C63B-A3D5-769A-7C16360CDC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Connector 196">
                      <a:extLst>
                        <a:ext uri="{FF2B5EF4-FFF2-40B4-BE49-F238E27FC236}">
                          <a16:creationId xmlns:a16="http://schemas.microsoft.com/office/drawing/2014/main" id="{0D25AF2C-6FB1-5AD0-8252-B8B6727A6B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>
                      <a:extLst>
                        <a:ext uri="{FF2B5EF4-FFF2-40B4-BE49-F238E27FC236}">
                          <a16:creationId xmlns:a16="http://schemas.microsoft.com/office/drawing/2014/main" id="{72B208C6-2155-652D-756D-ACB2AC91B8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>
                      <a:extLst>
                        <a:ext uri="{FF2B5EF4-FFF2-40B4-BE49-F238E27FC236}">
                          <a16:creationId xmlns:a16="http://schemas.microsoft.com/office/drawing/2014/main" id="{FD11B4BE-D621-2FD9-2893-60B8BC6B8E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>
                      <a:extLst>
                        <a:ext uri="{FF2B5EF4-FFF2-40B4-BE49-F238E27FC236}">
                          <a16:creationId xmlns:a16="http://schemas.microsoft.com/office/drawing/2014/main" id="{CDAA52E4-ED77-0E86-BA54-535162D5EE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200">
                      <a:extLst>
                        <a:ext uri="{FF2B5EF4-FFF2-40B4-BE49-F238E27FC236}">
                          <a16:creationId xmlns:a16="http://schemas.microsoft.com/office/drawing/2014/main" id="{D797A680-54ED-303F-2224-F1ACD75A03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24B614B1-1BD5-DAEB-7A08-F047F94EA084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52E6075-80C1-5D15-2A58-058F8BA241AF}"/>
                  </a:ext>
                </a:extLst>
              </p:cNvPr>
              <p:cNvGrpSpPr/>
              <p:nvPr/>
            </p:nvGrpSpPr>
            <p:grpSpPr>
              <a:xfrm>
                <a:off x="1068882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78C53443-D653-5C09-1B1A-D3F2A7C68FDD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788B49D3-6F02-6C5E-371D-B2A51E72768A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CCFC9D5-2E3C-1CE3-7A54-F39EFA80F5B0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9CE5DE61-D206-269D-EE51-192579A0A53B}"/>
                  </a:ext>
                </a:extLst>
              </p:cNvPr>
              <p:cNvGrpSpPr/>
              <p:nvPr/>
            </p:nvGrpSpPr>
            <p:grpSpPr>
              <a:xfrm>
                <a:off x="12149990" y="4067943"/>
                <a:ext cx="2068127" cy="1408040"/>
                <a:chOff x="12149990" y="4067943"/>
                <a:chExt cx="2068127" cy="1408040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C60ED027-670C-4438-E6D5-E0A7B86A396D}"/>
                    </a:ext>
                  </a:extLst>
                </p:cNvPr>
                <p:cNvGrpSpPr/>
                <p:nvPr/>
              </p:nvGrpSpPr>
              <p:grpSpPr>
                <a:xfrm>
                  <a:off x="12149990" y="4067943"/>
                  <a:ext cx="2068127" cy="1408040"/>
                  <a:chOff x="12149990" y="4067943"/>
                  <a:chExt cx="2068127" cy="1408040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6C90DA1D-19B9-A0D7-C393-EC94E865DBB5}"/>
                      </a:ext>
                    </a:extLst>
                  </p:cNvPr>
                  <p:cNvGrpSpPr/>
                  <p:nvPr/>
                </p:nvGrpSpPr>
                <p:grpSpPr>
                  <a:xfrm>
                    <a:off x="12149990" y="4067943"/>
                    <a:ext cx="2068127" cy="1279993"/>
                    <a:chOff x="6228369" y="4020258"/>
                    <a:chExt cx="2068127" cy="127999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4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4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5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98C17C0A-F298-4059-AB2C-08E74A576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10247" y="4396862"/>
                      <a:ext cx="1016208" cy="482753"/>
                      <a:chOff x="6510247" y="4396862"/>
                      <a:chExt cx="1016208" cy="482753"/>
                    </a:xfrm>
                  </p:grpSpPr>
                  <p:grpSp>
                    <p:nvGrpSpPr>
                      <p:cNvPr id="92" name="Group 91">
                        <a:extLst>
                          <a:ext uri="{FF2B5EF4-FFF2-40B4-BE49-F238E27FC236}">
                            <a16:creationId xmlns:a16="http://schemas.microsoft.com/office/drawing/2014/main" id="{E80C0745-0F5E-0DF2-6C6C-2A69B6A53E2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700000">
                        <a:off x="6788109" y="4436229"/>
                        <a:ext cx="165524" cy="721248"/>
                        <a:chOff x="6964892" y="4376744"/>
                        <a:chExt cx="165524" cy="721248"/>
                      </a:xfrm>
                    </p:grpSpPr>
                    <p:cxnSp>
                      <p:nvCxnSpPr>
                        <p:cNvPr id="96" name="Straight Arrow Connector 95">
                          <a:extLst>
                            <a:ext uri="{FF2B5EF4-FFF2-40B4-BE49-F238E27FC236}">
                              <a16:creationId xmlns:a16="http://schemas.microsoft.com/office/drawing/2014/main" id="{DDA5477D-39CB-2E26-42AC-FA93AD36D38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018036" y="4498552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7" name="L-Shape 96">
                          <a:extLst>
                            <a:ext uri="{FF2B5EF4-FFF2-40B4-BE49-F238E27FC236}">
                              <a16:creationId xmlns:a16="http://schemas.microsoft.com/office/drawing/2014/main" id="{0CE9D526-33CC-8348-455E-9AFD0CB00D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65494" y="450765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8" name="Arc 97">
                          <a:extLst>
                            <a:ext uri="{FF2B5EF4-FFF2-40B4-BE49-F238E27FC236}">
                              <a16:creationId xmlns:a16="http://schemas.microsoft.com/office/drawing/2014/main" id="{357B6A12-AF77-FAB3-2E18-C5C8E4B49D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00000">
                          <a:off x="6964892" y="4376744"/>
                          <a:ext cx="165524" cy="219943"/>
                        </a:xfrm>
                        <a:prstGeom prst="arc">
                          <a:avLst>
                            <a:gd name="adj1" fmla="val 15156909"/>
                            <a:gd name="adj2" fmla="val 108739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3" name="Group 92">
                        <a:extLst>
                          <a:ext uri="{FF2B5EF4-FFF2-40B4-BE49-F238E27FC236}">
                            <a16:creationId xmlns:a16="http://schemas.microsoft.com/office/drawing/2014/main" id="{D2EBE5B7-881C-5959-4A08-45D9D5EEB5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27015" y="4396862"/>
                        <a:ext cx="599440" cy="197753"/>
                        <a:chOff x="6929583" y="3192890"/>
                        <a:chExt cx="599440" cy="197753"/>
                      </a:xfrm>
                    </p:grpSpPr>
                    <p:cxnSp>
                      <p:nvCxnSpPr>
                        <p:cNvPr id="94" name="Straight Arrow Connector 93">
                          <a:extLst>
                            <a:ext uri="{FF2B5EF4-FFF2-40B4-BE49-F238E27FC236}">
                              <a16:creationId xmlns:a16="http://schemas.microsoft.com/office/drawing/2014/main" id="{9DA69D87-E46B-16E3-BE20-B3DCE8C60DE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7229303" y="2893170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5" name="L-Shape 94">
                          <a:extLst>
                            <a:ext uri="{FF2B5EF4-FFF2-40B4-BE49-F238E27FC236}">
                              <a16:creationId xmlns:a16="http://schemas.microsoft.com/office/drawing/2014/main" id="{63D8FE7D-413D-F661-BD24-1725A69A0C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8100000">
                          <a:off x="6994943" y="334338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20" name="Straight Arrow Connector 219">
                    <a:extLst>
                      <a:ext uri="{FF2B5EF4-FFF2-40B4-BE49-F238E27FC236}">
                        <a16:creationId xmlns:a16="http://schemas.microsoft.com/office/drawing/2014/main" id="{BDA9E21A-ADA2-54EE-D9F0-A39FD2847857}"/>
                      </a:ext>
                    </a:extLst>
                  </p:cNvPr>
                  <p:cNvCxnSpPr/>
                  <p:nvPr/>
                </p:nvCxnSpPr>
                <p:spPr>
                  <a:xfrm>
                    <a:off x="12941493" y="465131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L-Shape 220">
                    <a:extLst>
                      <a:ext uri="{FF2B5EF4-FFF2-40B4-BE49-F238E27FC236}">
                        <a16:creationId xmlns:a16="http://schemas.microsoft.com/office/drawing/2014/main" id="{975C63A2-9101-A149-5F4D-CAEDF9F6ABD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2946474" y="466139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5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A75B9EB8-9BB9-1D7D-998A-67FE8F40E852}"/>
                    </a:ext>
                  </a:extLst>
                </p:cNvPr>
                <p:cNvGrpSpPr/>
                <p:nvPr/>
              </p:nvGrpSpPr>
              <p:grpSpPr>
                <a:xfrm>
                  <a:off x="12944885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33" name="Straight Arrow Connector 232">
                    <a:extLst>
                      <a:ext uri="{FF2B5EF4-FFF2-40B4-BE49-F238E27FC236}">
                        <a16:creationId xmlns:a16="http://schemas.microsoft.com/office/drawing/2014/main" id="{CE296385-F39A-7C86-9E0D-F6DB864272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4" name="L-Shape 233">
                    <a:extLst>
                      <a:ext uri="{FF2B5EF4-FFF2-40B4-BE49-F238E27FC236}">
                        <a16:creationId xmlns:a16="http://schemas.microsoft.com/office/drawing/2014/main" id="{C014ADAF-0A53-F2D6-190B-9E86D290F94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5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DDD6AFA-D6DC-97E8-83F4-394B6D11162A}"/>
                  </a:ext>
                </a:extLst>
              </p:cNvPr>
              <p:cNvGrpSpPr/>
              <p:nvPr/>
            </p:nvGrpSpPr>
            <p:grpSpPr>
              <a:xfrm>
                <a:off x="9530009" y="1775588"/>
                <a:ext cx="1893837" cy="1298809"/>
                <a:chOff x="9530009" y="1775588"/>
                <a:chExt cx="1893837" cy="1298809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101AC8AA-14B0-96F2-8804-255865035FFE}"/>
                    </a:ext>
                  </a:extLst>
                </p:cNvPr>
                <p:cNvGrpSpPr/>
                <p:nvPr/>
              </p:nvGrpSpPr>
              <p:grpSpPr>
                <a:xfrm>
                  <a:off x="9530009" y="1775588"/>
                  <a:ext cx="1893837" cy="1298809"/>
                  <a:chOff x="9530009" y="1775588"/>
                  <a:chExt cx="1893837" cy="1298809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9047C4B8-26EC-A6A0-89A4-F808D52C0649}"/>
                      </a:ext>
                    </a:extLst>
                  </p:cNvPr>
                  <p:cNvGrpSpPr/>
                  <p:nvPr/>
                </p:nvGrpSpPr>
                <p:grpSpPr>
                  <a:xfrm>
                    <a:off x="9530009" y="1817852"/>
                    <a:ext cx="1893837" cy="1256545"/>
                    <a:chOff x="3608388" y="1770167"/>
                    <a:chExt cx="1893837" cy="125654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5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5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4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02" name="Group 101">
                      <a:extLst>
                        <a:ext uri="{FF2B5EF4-FFF2-40B4-BE49-F238E27FC236}">
                          <a16:creationId xmlns:a16="http://schemas.microsoft.com/office/drawing/2014/main" id="{7F7C010E-0FD9-D0E5-22A6-274A1D1CFC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87586" y="2193639"/>
                      <a:ext cx="1042545" cy="439559"/>
                      <a:chOff x="4287586" y="2193639"/>
                      <a:chExt cx="1042545" cy="439559"/>
                    </a:xfrm>
                  </p:grpSpPr>
                  <p:grpSp>
                    <p:nvGrpSpPr>
                      <p:cNvPr id="103" name="Group 102">
                        <a:extLst>
                          <a:ext uri="{FF2B5EF4-FFF2-40B4-BE49-F238E27FC236}">
                            <a16:creationId xmlns:a16="http://schemas.microsoft.com/office/drawing/2014/main" id="{6AC8E54E-AAA6-984C-07A2-9A857C306D2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8900000">
                        <a:off x="4287586" y="2502388"/>
                        <a:ext cx="700880" cy="130810"/>
                        <a:chOff x="4216134" y="2212303"/>
                        <a:chExt cx="700880" cy="130810"/>
                      </a:xfrm>
                    </p:grpSpPr>
                    <p:cxnSp>
                      <p:nvCxnSpPr>
                        <p:cNvPr id="107" name="Straight Arrow Connector 106">
                          <a:extLst>
                            <a:ext uri="{FF2B5EF4-FFF2-40B4-BE49-F238E27FC236}">
                              <a16:creationId xmlns:a16="http://schemas.microsoft.com/office/drawing/2014/main" id="{4DE879F3-6BB0-CE07-42F4-B6B9494FA4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4515854" y="1994026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8" name="L-Shape 107">
                          <a:extLst>
                            <a:ext uri="{FF2B5EF4-FFF2-40B4-BE49-F238E27FC236}">
                              <a16:creationId xmlns:a16="http://schemas.microsoft.com/office/drawing/2014/main" id="{C0963204-5C4D-5889-FFFA-B08AB437C5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67119" y="229585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9" name="Arc 108">
                          <a:extLst>
                            <a:ext uri="{FF2B5EF4-FFF2-40B4-BE49-F238E27FC236}">
                              <a16:creationId xmlns:a16="http://schemas.microsoft.com/office/drawing/2014/main" id="{13606DDC-EB42-C085-B7C9-DB76912D8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900000">
                          <a:off x="4712175" y="2212303"/>
                          <a:ext cx="204839" cy="117142"/>
                        </a:xfrm>
                        <a:prstGeom prst="arc">
                          <a:avLst>
                            <a:gd name="adj1" fmla="val 16200000"/>
                            <a:gd name="adj2" fmla="val 194520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4" name="Group 103">
                        <a:extLst>
                          <a:ext uri="{FF2B5EF4-FFF2-40B4-BE49-F238E27FC236}">
                            <a16:creationId xmlns:a16="http://schemas.microsoft.com/office/drawing/2014/main" id="{B2A189D1-5B3C-921D-4F4C-3DDC750033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30691" y="2193639"/>
                        <a:ext cx="599440" cy="236247"/>
                        <a:chOff x="5815532" y="2082141"/>
                        <a:chExt cx="599440" cy="236247"/>
                      </a:xfrm>
                    </p:grpSpPr>
                    <p:cxnSp>
                      <p:nvCxnSpPr>
                        <p:cNvPr id="105" name="Straight Arrow Connector 104">
                          <a:extLst>
                            <a:ext uri="{FF2B5EF4-FFF2-40B4-BE49-F238E27FC236}">
                              <a16:creationId xmlns:a16="http://schemas.microsoft.com/office/drawing/2014/main" id="{839804FB-8E3D-0781-2B00-F285436EC19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6115252" y="1782421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6" name="L-Shape 105">
                          <a:extLst>
                            <a:ext uri="{FF2B5EF4-FFF2-40B4-BE49-F238E27FC236}">
                              <a16:creationId xmlns:a16="http://schemas.microsoft.com/office/drawing/2014/main" id="{D177FB16-2756-2642-76AD-C02780A9D7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3500000">
                          <a:off x="5921398" y="227189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14" name="Straight Arrow Connector 213">
                    <a:extLst>
                      <a:ext uri="{FF2B5EF4-FFF2-40B4-BE49-F238E27FC236}">
                        <a16:creationId xmlns:a16="http://schemas.microsoft.com/office/drawing/2014/main" id="{64F77F91-823D-08D5-55E9-AB8A2C1137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735484" y="18576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L-Shape 214">
                    <a:extLst>
                      <a:ext uri="{FF2B5EF4-FFF2-40B4-BE49-F238E27FC236}">
                        <a16:creationId xmlns:a16="http://schemas.microsoft.com/office/drawing/2014/main" id="{95213A5C-3930-4CE5-3209-CC1BBA3E1E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689577" y="23989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D61CD1EF-3B78-4737-52ED-BACBD37FE6EC}"/>
                    </a:ext>
                  </a:extLst>
                </p:cNvPr>
                <p:cNvGrpSpPr/>
                <p:nvPr/>
              </p:nvGrpSpPr>
              <p:grpSpPr>
                <a:xfrm>
                  <a:off x="9874723" y="2397038"/>
                  <a:ext cx="854073" cy="324492"/>
                  <a:chOff x="4201865" y="2546808"/>
                  <a:chExt cx="854073" cy="324492"/>
                </a:xfrm>
              </p:grpSpPr>
              <p:cxnSp>
                <p:nvCxnSpPr>
                  <p:cNvPr id="238" name="Straight Arrow Connector 237">
                    <a:extLst>
                      <a:ext uri="{FF2B5EF4-FFF2-40B4-BE49-F238E27FC236}">
                        <a16:creationId xmlns:a16="http://schemas.microsoft.com/office/drawing/2014/main" id="{E1EB4C2E-4C24-CBA2-C3C0-BC4DE00A7E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756218" y="230306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9" name="L-Shape 238">
                    <a:extLst>
                      <a:ext uri="{FF2B5EF4-FFF2-40B4-BE49-F238E27FC236}">
                        <a16:creationId xmlns:a16="http://schemas.microsoft.com/office/drawing/2014/main" id="{0914B704-BD20-4AA0-6303-EE67D273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006360" y="25460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5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</p:spTree>
    <p:extLst>
      <p:ext uri="{BB962C8B-B14F-4D97-AF65-F5344CB8AC3E}">
        <p14:creationId xmlns:p14="http://schemas.microsoft.com/office/powerpoint/2010/main" val="106631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345</Words>
  <Application>Microsoft Office PowerPoint</Application>
  <PresentationFormat>Widescreen</PresentationFormat>
  <Paragraphs>175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Bo Tang</cp:lastModifiedBy>
  <cp:revision>7</cp:revision>
  <dcterms:created xsi:type="dcterms:W3CDTF">2022-10-19T20:38:54Z</dcterms:created>
  <dcterms:modified xsi:type="dcterms:W3CDTF">2023-12-14T06:53:30Z</dcterms:modified>
</cp:coreProperties>
</file>