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864475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6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60" y="389190"/>
            <a:ext cx="5898356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1249040"/>
            <a:ext cx="5898356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5" y="126610"/>
            <a:ext cx="1695777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126610"/>
            <a:ext cx="4989026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6" y="592868"/>
            <a:ext cx="6783110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6" y="1591439"/>
            <a:ext cx="6783110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633052"/>
            <a:ext cx="334240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633052"/>
            <a:ext cx="3342402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26611"/>
            <a:ext cx="6783110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7" y="582959"/>
            <a:ext cx="3327041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7" y="868658"/>
            <a:ext cx="3327041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582959"/>
            <a:ext cx="3343426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868658"/>
            <a:ext cx="3343426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58538"/>
            <a:ext cx="2536498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342399"/>
            <a:ext cx="3981390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713423"/>
            <a:ext cx="2536498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158538"/>
            <a:ext cx="2536498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342399"/>
            <a:ext cx="3981390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713423"/>
            <a:ext cx="2536498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126611"/>
            <a:ext cx="6783110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633052"/>
            <a:ext cx="6783110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2204124"/>
            <a:ext cx="17695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F3FB-EDA5-4822-9BA5-D8877646BC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2204124"/>
            <a:ext cx="265426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2204124"/>
            <a:ext cx="176950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4AD3-C005-43DA-B884-60CF507C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7114" rtl="0" eaLnBrk="1" latinLnBrk="0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BD97AD3-9D34-BFCB-B64A-1579DC943178}"/>
              </a:ext>
            </a:extLst>
          </p:cNvPr>
          <p:cNvGrpSpPr/>
          <p:nvPr/>
        </p:nvGrpSpPr>
        <p:grpSpPr>
          <a:xfrm>
            <a:off x="97291" y="1"/>
            <a:ext cx="7669893" cy="2373937"/>
            <a:chOff x="369760" y="190376"/>
            <a:chExt cx="7669893" cy="237393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78532D-4ABA-95F3-6E43-5BF70CEDB6BD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96A0EBC-740A-622C-ACBB-1C97B9FD8138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16" name="Right Triangle 215">
                  <a:extLst>
                    <a:ext uri="{FF2B5EF4-FFF2-40B4-BE49-F238E27FC236}">
                      <a16:creationId xmlns:a16="http://schemas.microsoft.com/office/drawing/2014/main" id="{81A600B3-68B2-ABA9-A25A-BFD656D64216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ight Triangle 216">
                  <a:extLst>
                    <a:ext uri="{FF2B5EF4-FFF2-40B4-BE49-F238E27FC236}">
                      <a16:creationId xmlns:a16="http://schemas.microsoft.com/office/drawing/2014/main" id="{1C4EE392-F093-8471-27BF-85E735D3C952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222699C-24FD-0656-ADD3-B120175ADCC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F742914-F545-AB90-BC0E-1A505E842B57}"/>
                    </a:ext>
                  </a:extLst>
                </p:cNvPr>
                <p:cNvCxnSpPr>
                  <a:cxnSpLocks/>
                  <a:endCxn id="21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E3A492F2-B560-3D61-6C93-5413C4EBA926}"/>
                    </a:ext>
                  </a:extLst>
                </p:cNvPr>
                <p:cNvCxnSpPr>
                  <a:cxnSpLocks/>
                  <a:stCxn id="216" idx="0"/>
                  <a:endCxn id="21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L-Shape 220">
                  <a:extLst>
                    <a:ext uri="{FF2B5EF4-FFF2-40B4-BE49-F238E27FC236}">
                      <a16:creationId xmlns:a16="http://schemas.microsoft.com/office/drawing/2014/main" id="{DA2DDD4C-28CE-E903-5B5D-917F179B0EC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ADB7C946-C75E-A845-3EDB-349F052A7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-Shape 222">
                  <a:extLst>
                    <a:ext uri="{FF2B5EF4-FFF2-40B4-BE49-F238E27FC236}">
                      <a16:creationId xmlns:a16="http://schemas.microsoft.com/office/drawing/2014/main" id="{0564EE18-49A1-D566-6650-946E209A729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A2EF4754-3E7B-26B6-8678-90EC4E6948E5}"/>
                    </a:ext>
                  </a:extLst>
                </p:cNvPr>
                <p:cNvCxnSpPr>
                  <a:cxnSpLocks/>
                  <a:endCxn id="21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E94D59F-909E-55C5-A2EC-E5D29DB2FA8B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F5CC8995-B4D2-642E-EB3E-EE0A8D133C7F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FC7AC2F5-04B3-26B1-041B-22603C00EB28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3462688A-B68F-21CF-DEEC-178A4D9A2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Arrow Connector 211">
                      <a:extLst>
                        <a:ext uri="{FF2B5EF4-FFF2-40B4-BE49-F238E27FC236}">
                          <a16:creationId xmlns:a16="http://schemas.microsoft.com/office/drawing/2014/main" id="{52FB6C71-8F52-B76B-4236-5A32AAF79786}"/>
                        </a:ext>
                      </a:extLst>
                    </p:cNvPr>
                    <p:cNvCxnSpPr>
                      <a:cxnSpLocks/>
                      <a:stCxn id="211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03FA7DC6-BB61-65CB-6610-FD6D896CFD10}"/>
                        </a:ext>
                      </a:extLst>
                    </p:cNvPr>
                    <p:cNvCxnSpPr>
                      <a:cxnSpLocks/>
                      <a:stCxn id="211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4" name="TextBox 213">
                          <a:extLst>
                            <a:ext uri="{FF2B5EF4-FFF2-40B4-BE49-F238E27FC236}">
                              <a16:creationId xmlns:a16="http://schemas.microsoft.com/office/drawing/2014/main" id="{65DA491F-22C6-ECDA-AE9B-0200109ADD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TextBox 214">
                          <a:extLst>
                            <a:ext uri="{FF2B5EF4-FFF2-40B4-BE49-F238E27FC236}">
                              <a16:creationId xmlns:a16="http://schemas.microsoft.com/office/drawing/2014/main" id="{360644AE-4A81-ABA7-A300-891C9CAB0F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8" name="Arc 207">
                    <a:extLst>
                      <a:ext uri="{FF2B5EF4-FFF2-40B4-BE49-F238E27FC236}">
                        <a16:creationId xmlns:a16="http://schemas.microsoft.com/office/drawing/2014/main" id="{0F7526D2-7B91-8440-20CF-53087BAF57D2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D12CBDE0-2A6F-A50B-423F-241BCBA9B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0" name="TextBox 209">
                        <a:extLst>
                          <a:ext uri="{FF2B5EF4-FFF2-40B4-BE49-F238E27FC236}">
                            <a16:creationId xmlns:a16="http://schemas.microsoft.com/office/drawing/2014/main" id="{9F28A49B-0429-7524-36B7-B9E144C78B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EC742368-B727-687E-DD26-09C781833D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D69BC3-7DE5-5C84-2BA4-95B3AB8F6F30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475C186-96B9-6579-51B5-5AA89F3CC7BE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192" name="Right Triangle 191">
                  <a:extLst>
                    <a:ext uri="{FF2B5EF4-FFF2-40B4-BE49-F238E27FC236}">
                      <a16:creationId xmlns:a16="http://schemas.microsoft.com/office/drawing/2014/main" id="{7CAD9591-5E56-9F21-19B1-715D85B4AB21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ight Triangle 192">
                  <a:extLst>
                    <a:ext uri="{FF2B5EF4-FFF2-40B4-BE49-F238E27FC236}">
                      <a16:creationId xmlns:a16="http://schemas.microsoft.com/office/drawing/2014/main" id="{E2C1F8F7-22C0-A09C-3C1A-930BCEBC950D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86B8754-3DB5-5624-5CD4-3A7926292DEC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11E1B55-AF57-4FC9-770E-3316E0B9BE61}"/>
                    </a:ext>
                  </a:extLst>
                </p:cNvPr>
                <p:cNvCxnSpPr>
                  <a:cxnSpLocks/>
                  <a:endCxn id="192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ED81EA2-9FAD-3124-9A7F-65B7B46818B9}"/>
                    </a:ext>
                  </a:extLst>
                </p:cNvPr>
                <p:cNvCxnSpPr>
                  <a:cxnSpLocks/>
                  <a:stCxn id="192" idx="0"/>
                  <a:endCxn id="192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79B5FE5-81F0-BB3A-368F-03A5526F92FC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8" name="L-Shape 197">
                  <a:extLst>
                    <a:ext uri="{FF2B5EF4-FFF2-40B4-BE49-F238E27FC236}">
                      <a16:creationId xmlns:a16="http://schemas.microsoft.com/office/drawing/2014/main" id="{8C29CA18-8A26-DE41-73CF-9230B15F7AF6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FCF7D44F-420A-97B1-C360-1AB330E0E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744C707-F185-81A3-FE97-4396287C9B01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01" name="L-Shape 200">
                  <a:extLst>
                    <a:ext uri="{FF2B5EF4-FFF2-40B4-BE49-F238E27FC236}">
                      <a16:creationId xmlns:a16="http://schemas.microsoft.com/office/drawing/2014/main" id="{D4C6CE68-95D0-0122-8FC4-229DF5641045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160D5617-312C-0213-7FD0-897708AE429B}"/>
                    </a:ext>
                  </a:extLst>
                </p:cNvPr>
                <p:cNvCxnSpPr>
                  <a:cxnSpLocks/>
                  <a:endCxn id="193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1E857C2-DB9D-284A-978A-A08D0B72662A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B795FE9B-45CB-DB98-23EF-57979D70C50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3F2619DF-1BE4-21DF-E1FF-2A21610A5863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BC6B9055-9CA0-DFD3-0AEA-C0230CE08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8" name="Straight Arrow Connector 187">
                      <a:extLst>
                        <a:ext uri="{FF2B5EF4-FFF2-40B4-BE49-F238E27FC236}">
                          <a16:creationId xmlns:a16="http://schemas.microsoft.com/office/drawing/2014/main" id="{9D8E2952-6539-58D5-0A3E-E48E7EA884EC}"/>
                        </a:ext>
                      </a:extLst>
                    </p:cNvPr>
                    <p:cNvCxnSpPr>
                      <a:cxnSpLocks/>
                      <a:stCxn id="187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Arrow Connector 188">
                      <a:extLst>
                        <a:ext uri="{FF2B5EF4-FFF2-40B4-BE49-F238E27FC236}">
                          <a16:creationId xmlns:a16="http://schemas.microsoft.com/office/drawing/2014/main" id="{6AA6F5F5-1680-E5FB-7E5E-9EA72FB13C3B}"/>
                        </a:ext>
                      </a:extLst>
                    </p:cNvPr>
                    <p:cNvCxnSpPr>
                      <a:cxnSpLocks/>
                      <a:stCxn id="187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BD642EC0-0D18-4390-F6D7-DB73AA4D4B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1" name="TextBox 190">
                          <a:extLst>
                            <a:ext uri="{FF2B5EF4-FFF2-40B4-BE49-F238E27FC236}">
                              <a16:creationId xmlns:a16="http://schemas.microsoft.com/office/drawing/2014/main" id="{D0AE41A0-419C-7CA1-F8C5-3289D27D52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84" name="Arc 183">
                    <a:extLst>
                      <a:ext uri="{FF2B5EF4-FFF2-40B4-BE49-F238E27FC236}">
                        <a16:creationId xmlns:a16="http://schemas.microsoft.com/office/drawing/2014/main" id="{E24EF3E6-5D2D-5B96-E893-31596D623784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0BAC5561-937A-BAFB-52B8-A065EB8609FF}"/>
                      </a:ext>
                    </a:extLst>
                  </p:cNvPr>
                  <p:cNvCxnSpPr>
                    <a:cxnSpLocks/>
                    <a:endCxn id="187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83DD1347-6BB4-C65E-FE21-AF7A5DB607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74BF2E12-D9F9-AE52-4BFA-A482A6B9B7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19A70DE-D1BA-E910-BF72-DB1D48B8D610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68FDD1B-ABAF-6099-2BA2-27483095C910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170" name="Right Triangle 169">
                  <a:extLst>
                    <a:ext uri="{FF2B5EF4-FFF2-40B4-BE49-F238E27FC236}">
                      <a16:creationId xmlns:a16="http://schemas.microsoft.com/office/drawing/2014/main" id="{339E5A68-8D2C-5C6D-DE9C-3867237060D8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ight Triangle 170">
                  <a:extLst>
                    <a:ext uri="{FF2B5EF4-FFF2-40B4-BE49-F238E27FC236}">
                      <a16:creationId xmlns:a16="http://schemas.microsoft.com/office/drawing/2014/main" id="{C0F4C555-84A3-708B-7B7B-8C6EE1956568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8D2B1B4-A5A5-2964-2635-89CA36DF6CA8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CC3B972-BED1-2922-A30F-D6CBC409D1E3}"/>
                    </a:ext>
                  </a:extLst>
                </p:cNvPr>
                <p:cNvCxnSpPr>
                  <a:cxnSpLocks/>
                  <a:endCxn id="17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5C9D1B73-F9F6-1173-A08A-78840CD688B0}"/>
                    </a:ext>
                  </a:extLst>
                </p:cNvPr>
                <p:cNvCxnSpPr>
                  <a:cxnSpLocks/>
                  <a:stCxn id="170" idx="0"/>
                  <a:endCxn id="17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L-Shape 174">
                  <a:extLst>
                    <a:ext uri="{FF2B5EF4-FFF2-40B4-BE49-F238E27FC236}">
                      <a16:creationId xmlns:a16="http://schemas.microsoft.com/office/drawing/2014/main" id="{2EAADAC9-3B9F-1C1C-E217-865F9F242B04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DDF6DB00-B6C1-7016-F1CB-970783587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L-Shape 176">
                  <a:extLst>
                    <a:ext uri="{FF2B5EF4-FFF2-40B4-BE49-F238E27FC236}">
                      <a16:creationId xmlns:a16="http://schemas.microsoft.com/office/drawing/2014/main" id="{09B2655A-E601-8974-1B6D-529E63772F4F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F4B823AA-988C-4409-88C6-85C50827C994}"/>
                    </a:ext>
                  </a:extLst>
                </p:cNvPr>
                <p:cNvCxnSpPr>
                  <a:cxnSpLocks/>
                  <a:endCxn id="17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A861103-408D-71DA-4C82-7D653E819C4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04B7F094-8FA7-51E2-0662-D55492870DD9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62856C23-C35E-B067-9D2E-A94A71C09A7F}"/>
                      </a:ext>
                    </a:extLst>
                  </p:cNvPr>
                  <p:cNvCxnSpPr>
                    <a:cxnSpLocks/>
                    <a:stCxn id="169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B8EACFAA-35AB-A44B-2A04-5FC27D142CC0}"/>
                      </a:ext>
                    </a:extLst>
                  </p:cNvPr>
                  <p:cNvCxnSpPr>
                    <a:cxnSpLocks/>
                    <a:stCxn id="169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7" name="TextBox 166">
                        <a:extLst>
                          <a:ext uri="{FF2B5EF4-FFF2-40B4-BE49-F238E27FC236}">
                            <a16:creationId xmlns:a16="http://schemas.microsoft.com/office/drawing/2014/main" id="{85EAC646-670A-C859-B3E4-BD37ECC898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756ABD92-7060-AFC0-478E-B70CD3BDF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8C5CFEDD-76C6-419B-FAEC-D6B1F46DFB52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Arc 158">
                  <a:extLst>
                    <a:ext uri="{FF2B5EF4-FFF2-40B4-BE49-F238E27FC236}">
                      <a16:creationId xmlns:a16="http://schemas.microsoft.com/office/drawing/2014/main" id="{CED595A1-CB2A-B8BB-B43C-5314FCF24269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132BABF-55E9-B23B-0276-B39EE6D85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3320162B-7BF1-52F7-216A-6559F11D40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771F0AED-19E5-B64A-E331-67C08F82A192}"/>
                    </a:ext>
                  </a:extLst>
                </p:cNvPr>
                <p:cNvCxnSpPr>
                  <a:cxnSpLocks/>
                  <a:stCxn id="169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390E8536-4999-6375-5194-7353854FFC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1A2C01E5-B093-23BB-736B-0988548145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0504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40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2</cp:revision>
  <dcterms:created xsi:type="dcterms:W3CDTF">2023-12-11T17:00:33Z</dcterms:created>
  <dcterms:modified xsi:type="dcterms:W3CDTF">2023-12-14T06:41:10Z</dcterms:modified>
</cp:coreProperties>
</file>