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5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91D69-8F9D-40EA-87D6-3C6AE3DF35CC}" v="20" dt="2023-11-12T23:56:30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>
        <p:scale>
          <a:sx n="66" d="100"/>
          <a:sy n="66" d="100"/>
        </p:scale>
        <p:origin x="3424" y="2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Bo Tang" userId="332dbdf67b1791cd" providerId="LiveId" clId="{42649226-576E-4E75-87D3-8E814BF1D774}"/>
    <pc:docChg chg="undo custSel modSld">
      <pc:chgData name="Bo Tang" userId="332dbdf67b1791cd" providerId="LiveId" clId="{42649226-576E-4E75-87D3-8E814BF1D774}" dt="2023-10-31T04:45:54.413" v="52" actId="1038"/>
      <pc:docMkLst>
        <pc:docMk/>
      </pc:docMkLst>
      <pc:sldChg chg="addSp delSp modSp mod">
        <pc:chgData name="Bo Tang" userId="332dbdf67b1791cd" providerId="LiveId" clId="{42649226-576E-4E75-87D3-8E814BF1D774}" dt="2023-10-31T04:45:54.413" v="52" actId="1038"/>
        <pc:sldMkLst>
          <pc:docMk/>
          <pc:sldMk cId="1066314704" sldId="260"/>
        </pc:sldMkLst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42649226-576E-4E75-87D3-8E814BF1D774}" dt="2023-10-31T04:43:19.063" v="16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42649226-576E-4E75-87D3-8E814BF1D774}" dt="2023-10-31T04:42:05.150" v="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42649226-576E-4E75-87D3-8E814BF1D774}" dt="2023-10-31T04:45:35.991" v="50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42649226-576E-4E75-87D3-8E814BF1D774}" dt="2023-10-31T04:42:23.339" v="1" actId="165"/>
          <ac:spMkLst>
            <pc:docMk/>
            <pc:sldMk cId="1066314704" sldId="260"/>
            <ac:spMk id="207" creationId="{0DC4B6D0-8F3B-6167-0AB5-0938BCDFEF27}"/>
          </ac:spMkLst>
        </pc:spChg>
        <pc:spChg chg="add del mod">
          <ac:chgData name="Bo Tang" userId="332dbdf67b1791cd" providerId="LiveId" clId="{42649226-576E-4E75-87D3-8E814BF1D774}" dt="2023-10-31T04:43:22.119" v="20" actId="478"/>
          <ac:spMkLst>
            <pc:docMk/>
            <pc:sldMk cId="1066314704" sldId="260"/>
            <ac:spMk id="212" creationId="{A1F8BDC3-BF50-1496-FC4D-E3536D6F4D8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5" creationId="{95213A5C-3930-4CE5-3209-CC1BBA3E1E18}"/>
          </ac:spMkLst>
        </pc:spChg>
        <pc:spChg chg="add mod">
          <ac:chgData name="Bo Tang" userId="332dbdf67b1791cd" providerId="LiveId" clId="{42649226-576E-4E75-87D3-8E814BF1D774}" dt="2023-10-31T04:45:10.125" v="47" actId="164"/>
          <ac:spMkLst>
            <pc:docMk/>
            <pc:sldMk cId="1066314704" sldId="260"/>
            <ac:spMk id="216" creationId="{2F47485B-107C-53E4-D554-5AFFD4DEBEE2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8" creationId="{D5BAE860-57CB-5FDA-33C8-088410FE922E}"/>
          </ac:spMkLst>
        </pc:spChg>
        <pc:spChg chg="add del mod">
          <ac:chgData name="Bo Tang" userId="332dbdf67b1791cd" providerId="LiveId" clId="{42649226-576E-4E75-87D3-8E814BF1D774}" dt="2023-10-31T04:44:23.098" v="38"/>
          <ac:spMkLst>
            <pc:docMk/>
            <pc:sldMk cId="1066314704" sldId="260"/>
            <ac:spMk id="219" creationId="{7C44FE4F-0162-FC95-F699-607CA27427AF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1" creationId="{975C63A2-9101-A149-5F4D-CAEDF9F6ABD7}"/>
          </ac:spMkLst>
        </pc:spChg>
        <pc:spChg chg="add mod">
          <ac:chgData name="Bo Tang" userId="332dbdf67b1791cd" providerId="LiveId" clId="{42649226-576E-4E75-87D3-8E814BF1D774}" dt="2023-10-31T04:45:17.647" v="48" actId="164"/>
          <ac:spMkLst>
            <pc:docMk/>
            <pc:sldMk cId="1066314704" sldId="260"/>
            <ac:spMk id="222" creationId="{DE32CE2D-5616-E131-8D57-36BA45AE6CE5}"/>
          </ac:spMkLst>
        </pc:spChg>
        <pc:grpChg chg="del mod topLvl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 topLvl">
          <ac:chgData name="Bo Tang" userId="332dbdf67b1791cd" providerId="LiveId" clId="{42649226-576E-4E75-87D3-8E814BF1D774}" dt="2023-10-31T04:45:10.125" v="47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 topLvl">
          <ac:chgData name="Bo Tang" userId="332dbdf67b1791cd" providerId="LiveId" clId="{42649226-576E-4E75-87D3-8E814BF1D774}" dt="2023-10-31T04:45:17.647" v="48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topLvl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75" creationId="{DF7B82CD-3EB5-28B9-1E3D-1E9B6E1D90A4}"/>
          </ac:grpSpMkLst>
        </pc:grpChg>
        <pc:grpChg chg="del">
          <ac:chgData name="Bo Tang" userId="332dbdf67b1791cd" providerId="LiveId" clId="{42649226-576E-4E75-87D3-8E814BF1D774}" dt="2023-10-31T04:42:05.150" v="0" actId="165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42649226-576E-4E75-87D3-8E814BF1D774}" dt="2023-10-31T04:42:23.339" v="1" actId="165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42649226-576E-4E75-87D3-8E814BF1D774}" dt="2023-10-31T04:43:19.063" v="16" actId="164"/>
          <ac:grpSpMkLst>
            <pc:docMk/>
            <pc:sldMk cId="1066314704" sldId="260"/>
            <ac:grpSpMk id="213" creationId="{AFD5BB33-4A7D-A4B8-47DF-10CD0D482756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3" creationId="{101AC8AA-14B0-96F2-8804-255865035FFE}"/>
          </ac:grpSpMkLst>
        </pc:grpChg>
        <pc:grpChg chg="add mod">
          <ac:chgData name="Bo Tang" userId="332dbdf67b1791cd" providerId="LiveId" clId="{42649226-576E-4E75-87D3-8E814BF1D774}" dt="2023-10-31T04:45:31.645" v="49" actId="164"/>
          <ac:grpSpMkLst>
            <pc:docMk/>
            <pc:sldMk cId="1066314704" sldId="260"/>
            <ac:grpSpMk id="224" creationId="{C60ED027-670C-4438-E6D5-E0A7B86A396D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5" creationId="{49A80A30-5292-4E2A-B602-08774A41E31F}"/>
          </ac:grpSpMkLst>
        </pc:grpChg>
        <pc:grpChg chg="add mod">
          <ac:chgData name="Bo Tang" userId="332dbdf67b1791cd" providerId="LiveId" clId="{42649226-576E-4E75-87D3-8E814BF1D774}" dt="2023-10-31T04:45:35.991" v="50" actId="164"/>
          <ac:grpSpMkLst>
            <pc:docMk/>
            <pc:sldMk cId="1066314704" sldId="260"/>
            <ac:grpSpMk id="226" creationId="{D92BA615-5915-C576-8EBA-9D7AAF2C39C7}"/>
          </ac:grpSpMkLst>
        </pc:grp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42649226-576E-4E75-87D3-8E814BF1D774}" dt="2023-10-31T04:43:19.063" v="16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42649226-576E-4E75-87D3-8E814BF1D774}" dt="2023-10-31T04:42:05.150" v="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42649226-576E-4E75-87D3-8E814BF1D774}" dt="2023-10-31T04:42:23.339" v="1" actId="165"/>
          <ac:cxnSpMkLst>
            <pc:docMk/>
            <pc:sldMk cId="1066314704" sldId="260"/>
            <ac:cxnSpMk id="210" creationId="{A00A0B7F-0C3C-7BD2-5CF0-89B3AEE0E26A}"/>
          </ac:cxnSpMkLst>
        </pc:cxnChg>
        <pc:cxnChg chg="add del mod">
          <ac:chgData name="Bo Tang" userId="332dbdf67b1791cd" providerId="LiveId" clId="{42649226-576E-4E75-87D3-8E814BF1D774}" dt="2023-10-31T04:43:22.119" v="20" actId="478"/>
          <ac:cxnSpMkLst>
            <pc:docMk/>
            <pc:sldMk cId="1066314704" sldId="260"/>
            <ac:cxnSpMk id="211" creationId="{FC43EC6A-FE60-92E1-EF53-6C1AC6EB05C0}"/>
          </ac:cxnSpMkLst>
        </pc:cxnChg>
        <pc:cxnChg chg="add mod">
          <ac:chgData name="Bo Tang" userId="332dbdf67b1791cd" providerId="LiveId" clId="{42649226-576E-4E75-87D3-8E814BF1D774}" dt="2023-10-31T04:45:10.125" v="47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del mod">
          <ac:chgData name="Bo Tang" userId="332dbdf67b1791cd" providerId="LiveId" clId="{42649226-576E-4E75-87D3-8E814BF1D774}" dt="2023-10-31T04:44:23.098" v="38"/>
          <ac:cxnSpMkLst>
            <pc:docMk/>
            <pc:sldMk cId="1066314704" sldId="260"/>
            <ac:cxnSpMk id="217" creationId="{F8CF1287-DF76-60CB-734F-AD54C78E1EDC}"/>
          </ac:cxnSpMkLst>
        </pc:cxnChg>
        <pc:cxnChg chg="add mod">
          <ac:chgData name="Bo Tang" userId="332dbdf67b1791cd" providerId="LiveId" clId="{42649226-576E-4E75-87D3-8E814BF1D774}" dt="2023-10-31T04:45:54.413" v="52" actId="1038"/>
          <ac:cxnSpMkLst>
            <pc:docMk/>
            <pc:sldMk cId="1066314704" sldId="260"/>
            <ac:cxnSpMk id="220" creationId="{BDA9E21A-ADA2-54EE-D9F0-A39FD2847857}"/>
          </ac:cxnSpMkLst>
        </pc:cxnChg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Bo Tang" userId="332dbdf67b1791cd" providerId="LiveId" clId="{02691D69-8F9D-40EA-87D6-3C6AE3DF35CC}"/>
    <pc:docChg chg="undo custSel modSld">
      <pc:chgData name="Bo Tang" userId="332dbdf67b1791cd" providerId="LiveId" clId="{02691D69-8F9D-40EA-87D6-3C6AE3DF35CC}" dt="2023-11-12T23:56:30.931" v="82" actId="164"/>
      <pc:docMkLst>
        <pc:docMk/>
      </pc:docMkLst>
      <pc:sldChg chg="addSp delSp modSp mod">
        <pc:chgData name="Bo Tang" userId="332dbdf67b1791cd" providerId="LiveId" clId="{02691D69-8F9D-40EA-87D6-3C6AE3DF35CC}" dt="2023-11-12T23:56:30.931" v="82" actId="164"/>
        <pc:sldMkLst>
          <pc:docMk/>
          <pc:sldMk cId="1066314704" sldId="260"/>
        </pc:sldMkLst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Bo Tang" userId="332dbdf67b1791cd" providerId="LiveId" clId="{02691D69-8F9D-40EA-87D6-3C6AE3DF35CC}" dt="2023-11-12T23:36:23.020" v="5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Bo Tang" userId="332dbdf67b1791cd" providerId="LiveId" clId="{02691D69-8F9D-40EA-87D6-3C6AE3DF35CC}" dt="2023-11-12T23:37:08.197" v="20" actId="165"/>
          <ac:spMkLst>
            <pc:docMk/>
            <pc:sldMk cId="1066314704" sldId="260"/>
            <ac:spMk id="183" creationId="{31A9A6D5-157E-28FC-CFE2-5E22D172EBC4}"/>
          </ac:spMkLst>
        </pc:spChg>
        <pc:spChg chg="mod topLvl">
          <ac:chgData name="Bo Tang" userId="332dbdf67b1791cd" providerId="LiveId" clId="{02691D69-8F9D-40EA-87D6-3C6AE3DF35CC}" dt="2023-11-12T23:56:02.945" v="78" actId="1076"/>
          <ac:spMkLst>
            <pc:docMk/>
            <pc:sldMk cId="1066314704" sldId="260"/>
            <ac:spMk id="184" creationId="{4623823B-F7FA-F9B1-A039-800F7BE709B2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185" creationId="{63DA13D2-8E1D-E276-44F4-BDB80434D1A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07" creationId="{0DC4B6D0-8F3B-6167-0AB5-0938BCDFEF27}"/>
          </ac:spMkLst>
        </pc:spChg>
        <pc:spChg chg="add mod">
          <ac:chgData name="Bo Tang" userId="332dbdf67b1791cd" providerId="LiveId" clId="{02691D69-8F9D-40EA-87D6-3C6AE3DF35CC}" dt="2023-11-12T23:36:35.984" v="7" actId="164"/>
          <ac:spMkLst>
            <pc:docMk/>
            <pc:sldMk cId="1066314704" sldId="260"/>
            <ac:spMk id="211" creationId="{E5065A98-B666-04D4-24BD-89292BA96372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5" creationId="{95213A5C-3930-4CE5-3209-CC1BBA3E1E18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16" creationId="{2F47485B-107C-53E4-D554-5AFFD4DEBEE2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8" creationId="{2ACB7B7C-CD3C-2899-362D-21559D83B21B}"/>
          </ac:spMkLst>
        </pc:spChg>
        <pc:spChg chg="add mod">
          <ac:chgData name="Bo Tang" userId="332dbdf67b1791cd" providerId="LiveId" clId="{02691D69-8F9D-40EA-87D6-3C6AE3DF35CC}" dt="2023-11-12T23:37:36.545" v="23" actId="164"/>
          <ac:spMkLst>
            <pc:docMk/>
            <pc:sldMk cId="1066314704" sldId="260"/>
            <ac:spMk id="219" creationId="{0099B79E-97B6-6A0D-DF9D-4BB527684809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1" creationId="{975C63A2-9101-A149-5F4D-CAEDF9F6ABD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22" creationId="{DE32CE2D-5616-E131-8D57-36BA45AE6CE5}"/>
          </ac:spMkLst>
        </pc:spChg>
        <pc:spChg chg="add mod">
          <ac:chgData name="Bo Tang" userId="332dbdf67b1791cd" providerId="LiveId" clId="{02691D69-8F9D-40EA-87D6-3C6AE3DF35CC}" dt="2023-11-12T23:39:02.621" v="32" actId="1076"/>
          <ac:spMkLst>
            <pc:docMk/>
            <pc:sldMk cId="1066314704" sldId="260"/>
            <ac:spMk id="229" creationId="{DE58EBD5-12DA-DF42-CCD2-8D38E7397F50}"/>
          </ac:spMkLst>
        </pc:spChg>
        <pc:spChg chg="add mod">
          <ac:chgData name="Bo Tang" userId="332dbdf67b1791cd" providerId="LiveId" clId="{02691D69-8F9D-40EA-87D6-3C6AE3DF35CC}" dt="2023-11-12T23:38:37.228" v="27" actId="164"/>
          <ac:spMkLst>
            <pc:docMk/>
            <pc:sldMk cId="1066314704" sldId="260"/>
            <ac:spMk id="230" creationId="{E3777C44-BC35-CFDE-F1FC-26DCE79C81CA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4" creationId="{C014ADAF-0A53-F2D6-190B-9E86D290F947}"/>
          </ac:spMkLst>
        </pc:spChg>
        <pc:spChg chg="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5" creationId="{20A1D37E-DE03-E436-AFCC-BB5FF7D117FF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39" creationId="{0914B704-BD20-4AA0-6303-EE67D27395FA}"/>
          </ac:spMkLst>
        </pc:spChg>
        <pc:spChg chg="add mod">
          <ac:chgData name="Bo Tang" userId="332dbdf67b1791cd" providerId="LiveId" clId="{02691D69-8F9D-40EA-87D6-3C6AE3DF35CC}" dt="2023-11-12T23:56:24.244" v="80" actId="164"/>
          <ac:spMkLst>
            <pc:docMk/>
            <pc:sldMk cId="1066314704" sldId="260"/>
            <ac:spMk id="240" creationId="{523EAD6D-AF4D-CA25-15ED-6C9C89681673}"/>
          </ac:spMkLst>
        </pc:s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2" creationId="{5221D28E-7E52-D35A-6E01-6278ADFE0D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 topLvl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14" creationId="{1E3D47F6-066B-8A05-7C15-CA3EE1B8ECF3}"/>
          </ac:grpSpMkLst>
        </pc:grpChg>
        <pc:grpChg chg="del mod topLvl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15" creationId="{8C99F626-7005-0DA5-114D-2DF10A3133D1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6" creationId="{92779B3B-FB61-1AA1-63FB-2C29D0199B48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7" creationId="{CC73054D-80FB-8270-3157-DB49FF81C19C}"/>
          </ac:grpSpMkLst>
        </pc:grpChg>
        <pc:grpChg chg="mod topLvl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118" creationId="{A7BF910C-0D1A-1DA0-2376-2AA1A6E37BAF}"/>
          </ac:grpSpMkLst>
        </pc:grpChg>
        <pc:grpChg chg="mod topLvl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119" creationId="{C2192437-FA9E-54CD-7D4A-482D2865A631}"/>
          </ac:grpSpMkLst>
        </pc:grpChg>
        <pc:grpChg chg="mod topLvl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Bo Tang" userId="332dbdf67b1791cd" providerId="LiveId" clId="{02691D69-8F9D-40EA-87D6-3C6AE3DF35CC}" dt="2023-11-12T23:37:08.197" v="20" actId="165"/>
          <ac:grpSpMkLst>
            <pc:docMk/>
            <pc:sldMk cId="1066314704" sldId="260"/>
            <ac:grpSpMk id="175" creationId="{DF7B82CD-3EB5-28B9-1E3D-1E9B6E1D90A4}"/>
          </ac:grpSpMkLst>
        </pc:grpChg>
        <pc:grpChg chg="mod">
          <ac:chgData name="Bo Tang" userId="332dbdf67b1791cd" providerId="LiveId" clId="{02691D69-8F9D-40EA-87D6-3C6AE3DF35CC}" dt="2023-10-30T03:58:51.219" v="3" actId="20577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04" creationId="{26A01F83-7D8F-5E0C-B405-49004E21921E}"/>
          </ac:grpSpMkLst>
        </pc:grpChg>
        <pc:grpChg chg="add mod">
          <ac:chgData name="Bo Tang" userId="332dbdf67b1791cd" providerId="LiveId" clId="{02691D69-8F9D-40EA-87D6-3C6AE3DF35CC}" dt="2023-11-12T23:37:16.524" v="21" actId="164"/>
          <ac:grpSpMkLst>
            <pc:docMk/>
            <pc:sldMk cId="1066314704" sldId="260"/>
            <ac:grpSpMk id="212" creationId="{90E56237-CF0F-C09B-8BDB-20AD66F7F8F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13" creationId="{6A0B8173-81DE-9DEC-DF2E-AB66C8CBBE22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3" creationId="{101AC8AA-14B0-96F2-8804-255865035FFE}"/>
          </ac:grpSpMkLst>
        </pc:grpChg>
        <pc:grpChg chg="mod topLvl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24" creationId="{C60ED027-670C-4438-E6D5-E0A7B86A396D}"/>
          </ac:grpSpMkLst>
        </pc:grpChg>
        <pc:grpChg chg="del mod topLvl">
          <ac:chgData name="Bo Tang" userId="332dbdf67b1791cd" providerId="LiveId" clId="{02691D69-8F9D-40EA-87D6-3C6AE3DF35CC}" dt="2023-11-12T23:53:50.887" v="45" actId="165"/>
          <ac:grpSpMkLst>
            <pc:docMk/>
            <pc:sldMk cId="1066314704" sldId="260"/>
            <ac:grpSpMk id="225" creationId="{49A80A30-5292-4E2A-B602-08774A41E31F}"/>
          </ac:grpSpMkLst>
        </pc:grpChg>
        <pc:grpChg chg="del">
          <ac:chgData name="Bo Tang" userId="332dbdf67b1791cd" providerId="LiveId" clId="{02691D69-8F9D-40EA-87D6-3C6AE3DF35CC}" dt="2023-11-12T23:36:23.020" v="5" actId="165"/>
          <ac:grpSpMkLst>
            <pc:docMk/>
            <pc:sldMk cId="1066314704" sldId="260"/>
            <ac:grpSpMk id="226" creationId="{D92BA615-5915-C576-8EBA-9D7AAF2C39C7}"/>
          </ac:grpSpMkLst>
        </pc:grpChg>
        <pc:grpChg chg="add del mod">
          <ac:chgData name="Bo Tang" userId="332dbdf67b1791cd" providerId="LiveId" clId="{02691D69-8F9D-40EA-87D6-3C6AE3DF35CC}" dt="2023-11-12T23:38:04.582" v="25" actId="478"/>
          <ac:grpSpMkLst>
            <pc:docMk/>
            <pc:sldMk cId="1066314704" sldId="260"/>
            <ac:grpSpMk id="227" creationId="{6FF0DADE-565A-DD4D-66B4-9860F3E9757F}"/>
          </ac:grpSpMkLst>
        </pc:grpChg>
        <pc:grpChg chg="add mod">
          <ac:chgData name="Bo Tang" userId="332dbdf67b1791cd" providerId="LiveId" clId="{02691D69-8F9D-40EA-87D6-3C6AE3DF35CC}" dt="2023-11-12T23:39:36.892" v="44" actId="164"/>
          <ac:grpSpMkLst>
            <pc:docMk/>
            <pc:sldMk cId="1066314704" sldId="260"/>
            <ac:grpSpMk id="231" creationId="{6993EDE0-0CFE-EC23-E44F-03D127EB5558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32" creationId="{A75B9EB8-9BB9-1D7D-998A-67FE8F40E852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36" creationId="{73139853-BC76-4A52-C2E3-19B8087F2D91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37" creationId="{9CE5DE61-D206-269D-EE51-192579A0A53B}"/>
          </ac:grpSpMkLst>
        </pc:grpChg>
        <pc:grpChg chg="add mod">
          <ac:chgData name="Bo Tang" userId="332dbdf67b1791cd" providerId="LiveId" clId="{02691D69-8F9D-40EA-87D6-3C6AE3DF35CC}" dt="2023-11-12T23:56:24.244" v="80" actId="164"/>
          <ac:grpSpMkLst>
            <pc:docMk/>
            <pc:sldMk cId="1066314704" sldId="260"/>
            <ac:grpSpMk id="241" creationId="{D61CD1EF-3B78-4737-52ED-BACBD37FE6EC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2" creationId="{2DDD6AFA-D6DC-97E8-83F4-394B6D11162A}"/>
          </ac:grpSpMkLst>
        </pc:grpChg>
        <pc:grpChg chg="add mod">
          <ac:chgData name="Bo Tang" userId="332dbdf67b1791cd" providerId="LiveId" clId="{02691D69-8F9D-40EA-87D6-3C6AE3DF35CC}" dt="2023-11-12T23:56:25.471" v="81" actId="164"/>
          <ac:grpSpMkLst>
            <pc:docMk/>
            <pc:sldMk cId="1066314704" sldId="260"/>
            <ac:grpSpMk id="243" creationId="{BD740165-BBC2-666F-91A6-4380A01E7248}"/>
          </ac:grpSpMkLst>
        </pc:grpChg>
        <pc:grpChg chg="add mod">
          <ac:chgData name="Bo Tang" userId="332dbdf67b1791cd" providerId="LiveId" clId="{02691D69-8F9D-40EA-87D6-3C6AE3DF35CC}" dt="2023-11-12T23:56:30.931" v="82" actId="164"/>
          <ac:grpSpMkLst>
            <pc:docMk/>
            <pc:sldMk cId="1066314704" sldId="260"/>
            <ac:grpSpMk id="244" creationId="{EB48478F-BF72-5FD3-ED65-CA577194E94A}"/>
          </ac:grpSpMkLst>
        </pc:grpChg>
        <pc:cxnChg chg="add mod">
          <ac:chgData name="Bo Tang" userId="332dbdf67b1791cd" providerId="LiveId" clId="{02691D69-8F9D-40EA-87D6-3C6AE3DF35CC}" dt="2023-11-12T23:36:35.984" v="7" actId="164"/>
          <ac:cxnSpMkLst>
            <pc:docMk/>
            <pc:sldMk cId="1066314704" sldId="260"/>
            <ac:cxnSpMk id="2" creationId="{ABB19F64-6E72-E773-D6DF-CF02F0A40E3D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Bo Tang" userId="332dbdf67b1791cd" providerId="LiveId" clId="{02691D69-8F9D-40EA-87D6-3C6AE3DF35CC}" dt="2023-11-12T23:36:23.020" v="5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Bo Tang" userId="332dbdf67b1791cd" providerId="LiveId" clId="{02691D69-8F9D-40EA-87D6-3C6AE3DF35CC}" dt="2023-11-12T23:37:08.197" v="20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0" creationId="{A00A0B7F-0C3C-7BD2-5CF0-89B3AEE0E26A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14" creationId="{64F77F91-823D-08D5-55E9-AB8A2C113723}"/>
          </ac:cxnSpMkLst>
        </pc:cxnChg>
        <pc:cxnChg chg="add mod">
          <ac:chgData name="Bo Tang" userId="332dbdf67b1791cd" providerId="LiveId" clId="{02691D69-8F9D-40EA-87D6-3C6AE3DF35CC}" dt="2023-11-12T23:37:36.545" v="23" actId="164"/>
          <ac:cxnSpMkLst>
            <pc:docMk/>
            <pc:sldMk cId="1066314704" sldId="260"/>
            <ac:cxnSpMk id="217" creationId="{A8AD0CE7-1705-761A-22FF-17644905473E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20" creationId="{BDA9E21A-ADA2-54EE-D9F0-A39FD2847857}"/>
          </ac:cxnSpMkLst>
        </pc:cxnChg>
        <pc:cxnChg chg="add mod">
          <ac:chgData name="Bo Tang" userId="332dbdf67b1791cd" providerId="LiveId" clId="{02691D69-8F9D-40EA-87D6-3C6AE3DF35CC}" dt="2023-11-12T23:38:37.228" v="27" actId="164"/>
          <ac:cxnSpMkLst>
            <pc:docMk/>
            <pc:sldMk cId="1066314704" sldId="260"/>
            <ac:cxnSpMk id="228" creationId="{0A3CFC8F-A9BB-E083-1265-A540450ABF76}"/>
          </ac:cxnSpMkLst>
        </pc:cxnChg>
        <pc:cxnChg chg="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3" creationId="{CE296385-F39A-7C86-9E0D-F6DB864272FC}"/>
          </ac:cxnSpMkLst>
        </pc:cxnChg>
        <pc:cxnChg chg="add mod">
          <ac:chgData name="Bo Tang" userId="332dbdf67b1791cd" providerId="LiveId" clId="{02691D69-8F9D-40EA-87D6-3C6AE3DF35CC}" dt="2023-11-12T23:56:24.244" v="80" actId="164"/>
          <ac:cxnSpMkLst>
            <pc:docMk/>
            <pc:sldMk cId="1066314704" sldId="260"/>
            <ac:cxnSpMk id="238" creationId="{E1EB4C2E-4C24-CBA2-C3C0-BC4DE00A7E5A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60.png"/><Relationship Id="rId39" Type="http://schemas.openxmlformats.org/officeDocument/2006/relationships/image" Target="../media/image47.png"/><Relationship Id="rId21" Type="http://schemas.openxmlformats.org/officeDocument/2006/relationships/image" Target="../media/image21.png"/><Relationship Id="rId34" Type="http://schemas.openxmlformats.org/officeDocument/2006/relationships/image" Target="../media/image430.png"/><Relationship Id="rId42" Type="http://schemas.openxmlformats.org/officeDocument/2006/relationships/image" Target="../media/image50.png"/><Relationship Id="rId50" Type="http://schemas.openxmlformats.org/officeDocument/2006/relationships/image" Target="../media/image59.png"/><Relationship Id="rId47" Type="http://schemas.openxmlformats.org/officeDocument/2006/relationships/image" Target="../media/image57.png"/><Relationship Id="rId55" Type="http://schemas.openxmlformats.org/officeDocument/2006/relationships/image" Target="../media/image6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9" Type="http://schemas.openxmlformats.org/officeDocument/2006/relationships/image" Target="../media/image390.png"/><Relationship Id="rId11" Type="http://schemas.openxmlformats.org/officeDocument/2006/relationships/image" Target="../media/image11.png"/><Relationship Id="rId24" Type="http://schemas.openxmlformats.org/officeDocument/2006/relationships/image" Target="../media/image340.png"/><Relationship Id="rId32" Type="http://schemas.openxmlformats.org/officeDocument/2006/relationships/image" Target="../media/image420.png"/><Relationship Id="rId37" Type="http://schemas.openxmlformats.org/officeDocument/2006/relationships/image" Target="../media/image46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540.png"/><Relationship Id="rId5" Type="http://schemas.openxmlformats.org/officeDocument/2006/relationships/image" Target="../media/image4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31" Type="http://schemas.openxmlformats.org/officeDocument/2006/relationships/image" Target="../media/image410.png"/><Relationship Id="rId44" Type="http://schemas.openxmlformats.org/officeDocument/2006/relationships/image" Target="../media/image52.png"/><Relationship Id="rId52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Relationship Id="rId30" Type="http://schemas.openxmlformats.org/officeDocument/2006/relationships/image" Target="../media/image400.png"/><Relationship Id="rId35" Type="http://schemas.openxmlformats.org/officeDocument/2006/relationships/image" Target="../media/image440.png"/><Relationship Id="rId43" Type="http://schemas.openxmlformats.org/officeDocument/2006/relationships/image" Target="../media/image51.png"/><Relationship Id="rId48" Type="http://schemas.openxmlformats.org/officeDocument/2006/relationships/image" Target="../media/image570.png"/><Relationship Id="rId8" Type="http://schemas.openxmlformats.org/officeDocument/2006/relationships/image" Target="../media/image7.png"/><Relationship Id="rId51" Type="http://schemas.openxmlformats.org/officeDocument/2006/relationships/image" Target="../media/image60.png"/><Relationship Id="rId3" Type="http://schemas.openxmlformats.org/officeDocument/2006/relationships/image" Target="../media/image10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350.png"/><Relationship Id="rId33" Type="http://schemas.openxmlformats.org/officeDocument/2006/relationships/image" Target="../media/image45.png"/><Relationship Id="rId38" Type="http://schemas.openxmlformats.org/officeDocument/2006/relationships/image" Target="../media/image460.png"/><Relationship Id="rId46" Type="http://schemas.openxmlformats.org/officeDocument/2006/relationships/image" Target="../media/image56.png"/><Relationship Id="rId20" Type="http://schemas.openxmlformats.org/officeDocument/2006/relationships/image" Target="../media/image310.png"/><Relationship Id="rId41" Type="http://schemas.openxmlformats.org/officeDocument/2006/relationships/image" Target="../media/image49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36" Type="http://schemas.openxmlformats.org/officeDocument/2006/relationships/image" Target="../media/image450.png"/><Relationship Id="rId4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8A34B-755E-087E-4966-AA21E8FAAE1D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3DFA2D-232F-386D-25D1-0AE1B1817B52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1256545"/>
              <a:chOff x="3608388" y="1770167"/>
              <a:chExt cx="1893837" cy="12565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382" y="2765102"/>
                    <a:ext cx="754887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7113A3A-0D7B-B3CD-DEA2-A132D9C1566F}"/>
                  </a:ext>
                </a:extLst>
              </p:cNvPr>
              <p:cNvGrpSpPr/>
              <p:nvPr/>
            </p:nvGrpSpPr>
            <p:grpSpPr>
              <a:xfrm>
                <a:off x="4288545" y="2193639"/>
                <a:ext cx="1041586" cy="439162"/>
                <a:chOff x="4288545" y="2193639"/>
                <a:chExt cx="1041586" cy="43916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 rot="18900000">
                  <a:off x="4288545" y="2501991"/>
                  <a:ext cx="699757" cy="130810"/>
                  <a:chOff x="4217257" y="2212303"/>
                  <a:chExt cx="699757" cy="130810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B06E8DA-9E8F-9D43-ACFF-F8357FC72D64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F00C7-CA70-72AB-C1F8-BBB24C085C5C}"/>
                  </a:ext>
                </a:extLst>
              </p:cNvPr>
              <p:cNvGrpSpPr/>
              <p:nvPr/>
            </p:nvGrpSpPr>
            <p:grpSpPr>
              <a:xfrm>
                <a:off x="6510247" y="4396862"/>
                <a:ext cx="1016208" cy="482753"/>
                <a:chOff x="6510247" y="4396862"/>
                <a:chExt cx="1016208" cy="482753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 rot="2700000">
                  <a:off x="6788109" y="4436229"/>
                  <a:ext cx="165524" cy="721248"/>
                  <a:chOff x="6964892" y="4376744"/>
                  <a:chExt cx="165524" cy="721248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6964892" y="4376744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0333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623823B-F7FA-F9B1-A039-800F7BE709B2}"/>
              </a:ext>
            </a:extLst>
          </p:cNvPr>
          <p:cNvSpPr/>
          <p:nvPr/>
        </p:nvSpPr>
        <p:spPr>
          <a:xfrm>
            <a:off x="-2694941" y="284542"/>
            <a:ext cx="17614994" cy="6523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C20763-ADE1-5BBA-8EC8-A1FBAFF210ED}"/>
              </a:ext>
            </a:extLst>
          </p:cNvPr>
          <p:cNvGrpSpPr/>
          <p:nvPr/>
        </p:nvGrpSpPr>
        <p:grpSpPr>
          <a:xfrm>
            <a:off x="3296965" y="155515"/>
            <a:ext cx="5771752" cy="6087533"/>
            <a:chOff x="3210124" y="385233"/>
            <a:chExt cx="5771752" cy="60875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3FEFA5-5AE1-AD81-8518-A0767B490047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59D094C-5838-ADA9-844F-CB0917046E0D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37E4C0D4-1C5D-5BA6-97FD-9A2FDECCA783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2FDF5AA9-48CF-538D-99DC-411BCB318D78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" name="Isosceles Triangle 83">
                    <a:extLst>
                      <a:ext uri="{FF2B5EF4-FFF2-40B4-BE49-F238E27FC236}">
                        <a16:creationId xmlns:a16="http://schemas.microsoft.com/office/drawing/2014/main" id="{9E5543D9-DAF4-7F55-978E-0C78EE1C159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7E1F860C-6230-7AB3-493F-BE20D976EA4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2B045CD9-61BE-1763-BA77-0C32DD6E3565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EBC7F6E8-B117-FB64-3C22-A4D2FD2CF40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10EDA9FE-A322-8E0B-6012-C86C6B5E4F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96EC9193-B068-78B1-7167-BCC7AD7244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062B8EC7-08C7-5F2C-1CA2-AA72BA3D3B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30C16F30-3835-68BD-F456-502DE4A35C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30C16F30-3835-68BD-F456-502DE4A35C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31FD992B-446D-2E90-F838-E99FCF4A21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8EB7132E-6D16-5263-BD25-1FE52B2E2203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DA5FA626-2826-919A-4B13-04491680E93E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E665DE77-4569-E60B-6744-DE6EF3A66FE4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4694DE98-C819-6FF3-6854-87C55E0BF4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149F9F6B-D522-461E-8CFA-78FE3D3785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1C6CD15B-977E-D698-F798-2AC6E5EC7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06B93240-322C-2A79-8843-A75E2A4331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2375FA48-CBDD-2C37-C1BA-A924BDAF21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86E2AC25-FF11-E88A-2B05-63A2712C42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B998AFF8-67B2-C773-8EB1-FFE56CF1DC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6E37D64-866C-D15F-900B-A77BA9385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D2F3FDF8-2312-AB59-8B22-08ABB82EBC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0D750EC8-F09F-37D9-7998-4A84B56FA5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1482513C-BE10-9E37-C0A4-DD13B6863F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4CBABD8C-3E5B-67E4-86EB-F34BD2B5AC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D084A64-A35F-5554-B1FD-9E3269A8B6AE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B1EEBCA-E82E-91B8-65B3-E085FBA9E245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093C64-20A8-EDA3-B626-DBB7603E0802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94F9FF0-0510-77E2-3C03-CAD8A577BCFE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11075226-1B3E-0B6D-177F-3A4E3AFE4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DAE8FFB4-B2F3-BE91-8193-1E5E7C215C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L-Shape 52">
                  <a:extLst>
                    <a:ext uri="{FF2B5EF4-FFF2-40B4-BE49-F238E27FC236}">
                      <a16:creationId xmlns:a16="http://schemas.microsoft.com/office/drawing/2014/main" id="{D59FB412-B6B0-1496-7FA6-D02F144D2601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L-Shape 53">
                  <a:extLst>
                    <a:ext uri="{FF2B5EF4-FFF2-40B4-BE49-F238E27FC236}">
                      <a16:creationId xmlns:a16="http://schemas.microsoft.com/office/drawing/2014/main" id="{B1FDBE1B-E05B-2F8D-72D3-2018D3347A24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B78A121B-3FA0-5E3C-D707-CD5BE12F2D35}"/>
                    </a:ext>
                  </a:extLst>
                </p:cNvPr>
                <p:cNvSpPr/>
                <p:nvPr/>
              </p:nvSpPr>
              <p:spPr>
                <a:xfrm rot="20331111">
                  <a:off x="592305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B5B76A0-65B6-F5BD-A8F8-FC7024FC1AD8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7B4137-0D49-7775-118A-5C8ECA9FD5F0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F430A60-A1C4-E250-5C99-725C82C2BA5A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070F5FD-CD7C-FDFD-B0F1-FEFB5D35A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L-Shape 44">
                  <a:extLst>
                    <a:ext uri="{FF2B5EF4-FFF2-40B4-BE49-F238E27FC236}">
                      <a16:creationId xmlns:a16="http://schemas.microsoft.com/office/drawing/2014/main" id="{71A7E864-21C9-0CD7-9FB9-666B7700D7E3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6BA014D7-7C36-9D65-5069-6FA75BE07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L-Shape 46">
                  <a:extLst>
                    <a:ext uri="{FF2B5EF4-FFF2-40B4-BE49-F238E27FC236}">
                      <a16:creationId xmlns:a16="http://schemas.microsoft.com/office/drawing/2014/main" id="{382F59A4-FE02-96ED-4B07-D061DE60E84F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9F73A03D-BB77-5E6C-C6C8-1CD7925EB2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B7D6991-8CCC-65F6-5F6A-D3C7E8DABB4E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389002C-4263-8F76-1276-E5CC9DA81B6B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75D1A36-B6AB-72A2-BBE2-C17F9F1275E3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B362334-B528-5818-3BBC-3EB8554DC171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4F0B5EC-BF1E-88A1-BFCF-13A0044D0023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A3DA5B0-D80C-ABF4-4D6A-2F01E0FA4DD7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C54AA8D-70C8-6312-5E95-BECAF0A26BFC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C54AA8D-70C8-6312-5E95-BECAF0A26B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1FD7DE2-9BEC-1D79-8483-0C683609D810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85005"/>
                <a:chOff x="4217257" y="1698074"/>
                <a:chExt cx="649631" cy="685005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7CCA48D9-7555-DF58-710E-B70D4B72F3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C754259-92E1-8F09-6BBD-4A5F0A2442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L-Shape 35">
                  <a:extLst>
                    <a:ext uri="{FF2B5EF4-FFF2-40B4-BE49-F238E27FC236}">
                      <a16:creationId xmlns:a16="http://schemas.microsoft.com/office/drawing/2014/main" id="{850B66C6-E998-8FE0-FAF1-75646C120EAF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L-Shape 36">
                  <a:extLst>
                    <a:ext uri="{FF2B5EF4-FFF2-40B4-BE49-F238E27FC236}">
                      <a16:creationId xmlns:a16="http://schemas.microsoft.com/office/drawing/2014/main" id="{17D18EE2-9975-0F6E-F6C5-3CA29E660EC1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830ABFE9-5058-811E-62C5-42FA33B6C9CE}"/>
                    </a:ext>
                  </a:extLst>
                </p:cNvPr>
                <p:cNvSpPr/>
                <p:nvPr/>
              </p:nvSpPr>
              <p:spPr>
                <a:xfrm rot="16912483">
                  <a:off x="4667730" y="222208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0078DBF-C42B-8EB0-0697-6F557162B30B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0078DBF-C42B-8EB0-0697-6F557162B3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E409C94-DC6B-F753-483D-C90882D0265A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E409C94-DC6B-F753-483D-C90882D02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AFAEE8-8204-7DB5-BDF0-9886354F7D26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9D23C72-41BC-15AB-0BE0-412050B1C511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61987" cy="651639"/>
                <a:chOff x="4218454" y="4450405"/>
                <a:chExt cx="661987" cy="651639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2F3CC4B5-7B0C-2003-5092-5149F51704A2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230A41B5-5E7E-85CA-F284-077362B243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15815B13-714A-F2A2-F15E-B16978B7EB57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L-Shape 27">
                  <a:extLst>
                    <a:ext uri="{FF2B5EF4-FFF2-40B4-BE49-F238E27FC236}">
                      <a16:creationId xmlns:a16="http://schemas.microsoft.com/office/drawing/2014/main" id="{8519030E-5466-A135-D189-B4C963020156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0CAB651C-38E9-7BEE-76EB-E34E8B275D14}"/>
                    </a:ext>
                  </a:extLst>
                </p:cNvPr>
                <p:cNvSpPr/>
                <p:nvPr/>
              </p:nvSpPr>
              <p:spPr>
                <a:xfrm rot="11404748">
                  <a:off x="4743896" y="445536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A760F31-E16D-057D-9AF2-564EDA3F5DBC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A760F31-E16D-057D-9AF2-564EDA3F5D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88D887B-CFB4-2EFF-1768-654CC819EE4C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88D887B-CFB4-2EFF-1768-654CC819EE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55CE60E-0E2A-FA64-50EA-E01CB34D35A9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55CE60E-0E2A-FA64-50EA-E01CB34D35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1E32C08-704C-7A28-98A9-86FC8CF28724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99DC1C-7A6A-2327-6CA3-68EA6034779C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89A22BC-7B7D-9746-46D7-B253CB8E50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42140E51-9988-EF3C-F0D9-7B376E61970E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332CD33-9CC4-01F4-8609-CC909EE109C9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L-Shape 18">
                  <a:extLst>
                    <a:ext uri="{FF2B5EF4-FFF2-40B4-BE49-F238E27FC236}">
                      <a16:creationId xmlns:a16="http://schemas.microsoft.com/office/drawing/2014/main" id="{FFE063F3-5841-254A-078C-6AAF573425F8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67F54DE5-BBFF-D2EE-0D84-BE4103801014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F4A1B36-A2A1-44FC-B0C8-D90E143CBEFA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F4A1B36-A2A1-44FC-B0C8-D90E143CBE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EA5F2C6-EC00-BC5D-900C-3B389EDDAA41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EA5F2C6-EC00-BC5D-900C-3B389EDDAA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13C7FDB-6ADE-2C6D-A884-81E5BA0B5265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13C7FDB-6ADE-2C6D-A884-81E5BA0B52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EB48478F-BF72-5FD3-ED65-CA577194E94A}"/>
              </a:ext>
            </a:extLst>
          </p:cNvPr>
          <p:cNvGrpSpPr/>
          <p:nvPr/>
        </p:nvGrpSpPr>
        <p:grpSpPr>
          <a:xfrm>
            <a:off x="-2540861" y="503729"/>
            <a:ext cx="5771752" cy="6119319"/>
            <a:chOff x="-2540861" y="503729"/>
            <a:chExt cx="5771752" cy="6119319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2779B3B-FB61-1AA1-63FB-2C29D0199B48}"/>
                </a:ext>
              </a:extLst>
            </p:cNvPr>
            <p:cNvGrpSpPr/>
            <p:nvPr/>
          </p:nvGrpSpPr>
          <p:grpSpPr>
            <a:xfrm>
              <a:off x="-2540861" y="503729"/>
              <a:ext cx="5771752" cy="6119319"/>
              <a:chOff x="2390082" y="-21496"/>
              <a:chExt cx="5771752" cy="6119319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1D59AC63-8F71-EA05-ABDF-10A45E1317D9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F4974B87-EB4E-41FD-00D1-986F2D9F9385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E85FB126-9B42-E1E2-B725-A90C02114729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3" name="Isosceles Triangle 182">
                    <a:extLst>
                      <a:ext uri="{FF2B5EF4-FFF2-40B4-BE49-F238E27FC236}">
                        <a16:creationId xmlns:a16="http://schemas.microsoft.com/office/drawing/2014/main" id="{31A9A6D5-157E-28FC-CFE2-5E22D172EB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501786AF-6C34-3064-0331-08F6253283AA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DF7B82CD-3EB5-28B9-1E3D-1E9B6E1D90A4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179" name="Straight Connector 178">
                      <a:extLst>
                        <a:ext uri="{FF2B5EF4-FFF2-40B4-BE49-F238E27FC236}">
                          <a16:creationId xmlns:a16="http://schemas.microsoft.com/office/drawing/2014/main" id="{08EA5F8E-6D6D-5975-7DEA-20FDD8AD54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Straight Connector 179">
                      <a:extLst>
                        <a:ext uri="{FF2B5EF4-FFF2-40B4-BE49-F238E27FC236}">
                          <a16:creationId xmlns:a16="http://schemas.microsoft.com/office/drawing/2014/main" id="{52335E3E-594A-294C-0D5D-19405FFC30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Straight Connector 180">
                      <a:extLst>
                        <a:ext uri="{FF2B5EF4-FFF2-40B4-BE49-F238E27FC236}">
                          <a16:creationId xmlns:a16="http://schemas.microsoft.com/office/drawing/2014/main" id="{DD7B5888-38B1-572A-068A-31F8B67C8C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6" name="TextBox 175">
                        <a:extLst>
                          <a:ext uri="{FF2B5EF4-FFF2-40B4-BE49-F238E27FC236}">
                            <a16:creationId xmlns:a16="http://schemas.microsoft.com/office/drawing/2014/main" id="{BCDC06CA-759E-22B4-9505-C4F27D7F46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6" name="TextBox 175">
                        <a:extLst>
                          <a:ext uri="{FF2B5EF4-FFF2-40B4-BE49-F238E27FC236}">
                            <a16:creationId xmlns:a16="http://schemas.microsoft.com/office/drawing/2014/main" id="{BCDC06CA-759E-22B4-9505-C4F27D7F462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948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7" name="TextBox 176">
                        <a:extLst>
                          <a:ext uri="{FF2B5EF4-FFF2-40B4-BE49-F238E27FC236}">
                            <a16:creationId xmlns:a16="http://schemas.microsoft.com/office/drawing/2014/main" id="{DB03F547-6172-9D9A-3D74-6A21ECC594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7" name="TextBox 176">
                        <a:extLst>
                          <a:ext uri="{FF2B5EF4-FFF2-40B4-BE49-F238E27FC236}">
                            <a16:creationId xmlns:a16="http://schemas.microsoft.com/office/drawing/2014/main" id="{DB03F547-6172-9D9A-3D74-6A21ECC5944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8" name="TextBox 177">
                        <a:extLst>
                          <a:ext uri="{FF2B5EF4-FFF2-40B4-BE49-F238E27FC236}">
                            <a16:creationId xmlns:a16="http://schemas.microsoft.com/office/drawing/2014/main" id="{30CD19ED-92EC-AC48-1C77-AFDB40F782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8" name="TextBox 177">
                        <a:extLst>
                          <a:ext uri="{FF2B5EF4-FFF2-40B4-BE49-F238E27FC236}">
                            <a16:creationId xmlns:a16="http://schemas.microsoft.com/office/drawing/2014/main" id="{30CD19ED-92EC-AC48-1C77-AFDB40F782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B0511F8A-A8D8-F971-77D4-7EA83025F78A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9B1A314F-5BE5-8E7B-4E39-2703BCFEB0E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161" name="Straight Arrow Connector 160">
                    <a:extLst>
                      <a:ext uri="{FF2B5EF4-FFF2-40B4-BE49-F238E27FC236}">
                        <a16:creationId xmlns:a16="http://schemas.microsoft.com/office/drawing/2014/main" id="{DCA2238B-1D88-64C9-71A8-9909FC302C33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2302AEAB-5601-F59F-186D-2D6C11731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3" name="TextBox 162">
                        <a:extLst>
                          <a:ext uri="{FF2B5EF4-FFF2-40B4-BE49-F238E27FC236}">
                            <a16:creationId xmlns:a16="http://schemas.microsoft.com/office/drawing/2014/main" id="{37EDE696-59EA-0449-56C3-AD1D6F17FB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3" name="TextBox 162">
                        <a:extLst>
                          <a:ext uri="{FF2B5EF4-FFF2-40B4-BE49-F238E27FC236}">
                            <a16:creationId xmlns:a16="http://schemas.microsoft.com/office/drawing/2014/main" id="{37EDE696-59EA-0449-56C3-AD1D6F17FB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4" name="TextBox 163">
                        <a:extLst>
                          <a:ext uri="{FF2B5EF4-FFF2-40B4-BE49-F238E27FC236}">
                            <a16:creationId xmlns:a16="http://schemas.microsoft.com/office/drawing/2014/main" id="{5EEF59E6-69BC-DB10-4EE4-CC5D5479D7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4" name="TextBox 163">
                        <a:extLst>
                          <a:ext uri="{FF2B5EF4-FFF2-40B4-BE49-F238E27FC236}">
                            <a16:creationId xmlns:a16="http://schemas.microsoft.com/office/drawing/2014/main" id="{5EEF59E6-69BC-DB10-4EE4-CC5D5479D7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2743D93F-9A65-F53C-3ED8-F5B4983A8F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2743D93F-9A65-F53C-3ED8-F5B4983A8F1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EB35679A-AC70-2199-2FB3-4ABE69C446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93637860-2960-4384-0EAC-17C5F83E50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B835B154-95D6-E665-1FA3-4EF2E54CAA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86E6A45F-2D06-2059-3084-9255778C46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EB6B9E89-F4B5-78BF-A556-F224FD074D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C1E0C64A-6EB9-6F26-900B-5F33A55EF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E1CE6F91-821A-C42C-CFDA-48F91AD51B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TextBox 159">
                      <a:extLst>
                        <a:ext uri="{FF2B5EF4-FFF2-40B4-BE49-F238E27FC236}">
                          <a16:creationId xmlns:a16="http://schemas.microsoft.com/office/drawing/2014/main" id="{5136BA79-E4B8-DD81-D762-3D4A8F66F4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0" name="TextBox 159">
                      <a:extLst>
                        <a:ext uri="{FF2B5EF4-FFF2-40B4-BE49-F238E27FC236}">
                          <a16:creationId xmlns:a16="http://schemas.microsoft.com/office/drawing/2014/main" id="{5136BA79-E4B8-DD81-D762-3D4A8F66F4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A7E0CA8-E1D8-2D47-2FD2-B40FE6A83EC2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CD9A7118-130D-D8D3-A0A9-6976CAB0775B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CD9A7118-130D-D8D3-A0A9-6976CAB077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C73054D-80FB-8270-3157-DB49FF81C19C}"/>
                </a:ext>
              </a:extLst>
            </p:cNvPr>
            <p:cNvGrpSpPr/>
            <p:nvPr/>
          </p:nvGrpSpPr>
          <p:grpSpPr>
            <a:xfrm>
              <a:off x="-983783" y="2401869"/>
              <a:ext cx="2302970" cy="2307194"/>
              <a:chOff x="3947160" y="1876644"/>
              <a:chExt cx="2302970" cy="2307194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1BDD2E3D-37BA-B3FA-59D5-FECEFB72552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40DB090-E781-FDA9-9036-86B640A26C5C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C69D68E-ABA9-0D50-2FA2-FE7747D02598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7BF910C-0D1A-1DA0-2376-2AA1A6E37BAF}"/>
                </a:ext>
              </a:extLst>
            </p:cNvPr>
            <p:cNvGrpSpPr/>
            <p:nvPr/>
          </p:nvGrpSpPr>
          <p:grpSpPr>
            <a:xfrm>
              <a:off x="-2095894" y="4387102"/>
              <a:ext cx="1770532" cy="962591"/>
              <a:chOff x="3655091" y="4616820"/>
              <a:chExt cx="1770532" cy="962591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B5FBB991-27EE-DD0F-46D3-FB15F839A7C7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64527" cy="651639"/>
                <a:chOff x="4218454" y="4450405"/>
                <a:chExt cx="664527" cy="651639"/>
              </a:xfrm>
            </p:grpSpPr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CA37D1D3-5B2B-614C-ED87-5F7626B0ACAC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3A5E7E30-D253-8163-7FAD-6CBC517F8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L-Shape 148">
                  <a:extLst>
                    <a:ext uri="{FF2B5EF4-FFF2-40B4-BE49-F238E27FC236}">
                      <a16:creationId xmlns:a16="http://schemas.microsoft.com/office/drawing/2014/main" id="{27661662-A82A-C998-2CB2-A7FA288B8856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L-Shape 149">
                  <a:extLst>
                    <a:ext uri="{FF2B5EF4-FFF2-40B4-BE49-F238E27FC236}">
                      <a16:creationId xmlns:a16="http://schemas.microsoft.com/office/drawing/2014/main" id="{6E927365-A17B-A979-1DC3-CF4BA703F55E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Arc 150">
                  <a:extLst>
                    <a:ext uri="{FF2B5EF4-FFF2-40B4-BE49-F238E27FC236}">
                      <a16:creationId xmlns:a16="http://schemas.microsoft.com/office/drawing/2014/main" id="{45B1001A-DF07-9BB8-E8F8-38E68258DD99}"/>
                    </a:ext>
                  </a:extLst>
                </p:cNvPr>
                <p:cNvSpPr/>
                <p:nvPr/>
              </p:nvSpPr>
              <p:spPr>
                <a:xfrm rot="11404748">
                  <a:off x="4746436" y="4458729"/>
                  <a:ext cx="136545" cy="146893"/>
                </a:xfrm>
                <a:prstGeom prst="arc">
                  <a:avLst>
                    <a:gd name="adj1" fmla="val 16723904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7AE57A26-356C-0F1C-01F8-595B8F2D2D5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7AE57A26-356C-0F1C-01F8-595B8F2D2D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BD582AA2-90D6-C41A-BE7C-E3010FCDBE56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BD582AA2-90D6-C41A-BE7C-E3010FCDBE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A0AF05BA-62B5-9256-CA4E-E1F5BF7988B6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A0AF05BA-62B5-9256-CA4E-E1F5BF7988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A0B8173-81DE-9DEC-DF2E-AB66C8CBBE22}"/>
                </a:ext>
              </a:extLst>
            </p:cNvPr>
            <p:cNvGrpSpPr/>
            <p:nvPr/>
          </p:nvGrpSpPr>
          <p:grpSpPr>
            <a:xfrm>
              <a:off x="-2142597" y="1777373"/>
              <a:ext cx="1893837" cy="941527"/>
              <a:chOff x="-2142597" y="1777373"/>
              <a:chExt cx="1893837" cy="941527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2192437-FA9E-54CD-7D4A-482D2865A631}"/>
                  </a:ext>
                </a:extLst>
              </p:cNvPr>
              <p:cNvGrpSpPr/>
              <p:nvPr/>
            </p:nvGrpSpPr>
            <p:grpSpPr>
              <a:xfrm>
                <a:off x="-2142597" y="1817852"/>
                <a:ext cx="1893837" cy="901048"/>
                <a:chOff x="3608388" y="1770167"/>
                <a:chExt cx="1893837" cy="9010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BB5A5BC9-3608-B87E-6A3E-CAD8B88041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BB5A5BC9-3608-B87E-6A3E-CAD8B88041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AAD0606B-C813-78F9-5BC6-E7F4B054E5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409605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AAD0606B-C813-78F9-5BC6-E7F4B054E5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409605"/>
                      <a:ext cx="625556" cy="26161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ABBABD4E-4702-18A1-CC2D-4841D3030F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ABBABD4E-4702-18A1-CC2D-4841D3030F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06F6B0D-D76F-C708-1C9B-051943BB48E7}"/>
                    </a:ext>
                  </a:extLst>
                </p:cNvPr>
                <p:cNvGrpSpPr/>
                <p:nvPr/>
              </p:nvGrpSpPr>
              <p:grpSpPr>
                <a:xfrm>
                  <a:off x="4217257" y="2193639"/>
                  <a:ext cx="1112874" cy="287484"/>
                  <a:chOff x="4217257" y="2193639"/>
                  <a:chExt cx="1112874" cy="287484"/>
                </a:xfrm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2E81498D-2E54-1F04-C7B2-3699247BBF2B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276284"/>
                    <a:ext cx="655909" cy="204839"/>
                    <a:chOff x="4217257" y="2168454"/>
                    <a:chExt cx="655909" cy="204839"/>
                  </a:xfrm>
                </p:grpSpPr>
                <p:cxnSp>
                  <p:nvCxnSpPr>
                    <p:cNvPr id="140" name="Straight Arrow Connector 139">
                      <a:extLst>
                        <a:ext uri="{FF2B5EF4-FFF2-40B4-BE49-F238E27FC236}">
                          <a16:creationId xmlns:a16="http://schemas.microsoft.com/office/drawing/2014/main" id="{350D2329-F29D-6D01-7CC4-A50D85A2A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4516977" y="1995149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1" name="L-Shape 140">
                      <a:extLst>
                        <a:ext uri="{FF2B5EF4-FFF2-40B4-BE49-F238E27FC236}">
                          <a16:creationId xmlns:a16="http://schemas.microsoft.com/office/drawing/2014/main" id="{D5281476-9F26-14C9-4831-093657660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119" y="229585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Arc 141">
                      <a:extLst>
                        <a:ext uri="{FF2B5EF4-FFF2-40B4-BE49-F238E27FC236}">
                          <a16:creationId xmlns:a16="http://schemas.microsoft.com/office/drawing/2014/main" id="{CB4FFFC9-D05E-D01B-7F88-5C3BDFF41571}"/>
                        </a:ext>
                      </a:extLst>
                    </p:cNvPr>
                    <p:cNvSpPr/>
                    <p:nvPr/>
                  </p:nvSpPr>
                  <p:spPr>
                    <a:xfrm rot="16912483">
                      <a:off x="4712175" y="2212303"/>
                      <a:ext cx="204839" cy="117142"/>
                    </a:xfrm>
                    <a:prstGeom prst="arc">
                      <a:avLst>
                        <a:gd name="adj1" fmla="val 16200000"/>
                        <a:gd name="adj2" fmla="val 194520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CFF2352B-4E38-B997-5A0A-AC4971FDCA36}"/>
                      </a:ext>
                    </a:extLst>
                  </p:cNvPr>
                  <p:cNvGrpSpPr/>
                  <p:nvPr/>
                </p:nvGrpSpPr>
                <p:grpSpPr>
                  <a:xfrm>
                    <a:off x="4730691" y="2193639"/>
                    <a:ext cx="599440" cy="236247"/>
                    <a:chOff x="5815532" y="2082141"/>
                    <a:chExt cx="599440" cy="236247"/>
                  </a:xfrm>
                </p:grpSpPr>
                <p:cxnSp>
                  <p:nvCxnSpPr>
                    <p:cNvPr id="138" name="Straight Arrow Connector 137">
                      <a:extLst>
                        <a:ext uri="{FF2B5EF4-FFF2-40B4-BE49-F238E27FC236}">
                          <a16:creationId xmlns:a16="http://schemas.microsoft.com/office/drawing/2014/main" id="{2972C7C1-9350-4987-CA8C-CBBB58A724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6115252" y="1782421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L-Shape 138">
                      <a:extLst>
                        <a:ext uri="{FF2B5EF4-FFF2-40B4-BE49-F238E27FC236}">
                          <a16:creationId xmlns:a16="http://schemas.microsoft.com/office/drawing/2014/main" id="{B0E6A081-EA3E-BF83-3EEA-627FAA159359}"/>
                        </a:ext>
                      </a:extLst>
                    </p:cNvPr>
                    <p:cNvSpPr/>
                    <p:nvPr/>
                  </p:nvSpPr>
                  <p:spPr>
                    <a:xfrm rot="13500000">
                      <a:off x="5921398" y="227189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90E56237-CF0F-C09B-8BDB-20AD66F7F8F2}"/>
                  </a:ext>
                </a:extLst>
              </p:cNvPr>
              <p:cNvGrpSpPr/>
              <p:nvPr/>
            </p:nvGrpSpPr>
            <p:grpSpPr>
              <a:xfrm>
                <a:off x="-1419870" y="1777373"/>
                <a:ext cx="519758" cy="681505"/>
                <a:chOff x="10403759" y="1927988"/>
                <a:chExt cx="519758" cy="681505"/>
              </a:xfrm>
            </p:grpSpPr>
            <p:cxnSp>
              <p:nvCxnSpPr>
                <p:cNvPr id="2" name="Straight Arrow Connector 1">
                  <a:extLst>
                    <a:ext uri="{FF2B5EF4-FFF2-40B4-BE49-F238E27FC236}">
                      <a16:creationId xmlns:a16="http://schemas.microsoft.com/office/drawing/2014/main" id="{ABB19F64-6E72-E773-D6DF-CF02F0A40E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0887884" y="201005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L-Shape 184">
                  <a:extLst>
                    <a:ext uri="{FF2B5EF4-FFF2-40B4-BE49-F238E27FC236}">
                      <a16:creationId xmlns:a16="http://schemas.microsoft.com/office/drawing/2014/main" id="{63DA13D2-8E1D-E276-44F4-BDB80434D1A0}"/>
                    </a:ext>
                  </a:extLst>
                </p:cNvPr>
                <p:cNvSpPr/>
                <p:nvPr/>
              </p:nvSpPr>
              <p:spPr>
                <a:xfrm rot="5400000">
                  <a:off x="10841977" y="255137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1" name="TextBox 210">
                      <a:extLst>
                        <a:ext uri="{FF2B5EF4-FFF2-40B4-BE49-F238E27FC236}">
                          <a16:creationId xmlns:a16="http://schemas.microsoft.com/office/drawing/2014/main" id="{E5065A98-B666-04D4-24BD-89292BA963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03759" y="1927988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11" name="TextBox 210">
                      <a:extLst>
                        <a:ext uri="{FF2B5EF4-FFF2-40B4-BE49-F238E27FC236}">
                          <a16:creationId xmlns:a16="http://schemas.microsoft.com/office/drawing/2014/main" id="{E5065A98-B666-04D4-24BD-89292BA963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03759" y="1927988"/>
                      <a:ext cx="519758" cy="26161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73139853-BC76-4A52-C2E3-19B8087F2D91}"/>
                </a:ext>
              </a:extLst>
            </p:cNvPr>
            <p:cNvGrpSpPr/>
            <p:nvPr/>
          </p:nvGrpSpPr>
          <p:grpSpPr>
            <a:xfrm>
              <a:off x="678151" y="4067943"/>
              <a:ext cx="1867360" cy="1271227"/>
              <a:chOff x="678151" y="4067943"/>
              <a:chExt cx="1867360" cy="127122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60B8ACE-99C8-EE17-65A2-97EB3B164382}"/>
                  </a:ext>
                </a:extLst>
              </p:cNvPr>
              <p:cNvGrpSpPr/>
              <p:nvPr/>
            </p:nvGrpSpPr>
            <p:grpSpPr>
              <a:xfrm>
                <a:off x="678151" y="4067943"/>
                <a:ext cx="1867360" cy="1271227"/>
                <a:chOff x="6429136" y="4020258"/>
                <a:chExt cx="1867360" cy="12712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EA2CBB41-4ABB-AF41-4994-CBA31675DA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EA2CBB41-4ABB-AF41-4994-CBA31675DA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BC672F87-C48F-CEAB-CEE1-0046D8A439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BC672F87-C48F-CEAB-CEE1-0046D8A439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9E6386B3-3895-295B-2175-83AF615CEA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9E6386B3-3895-295B-2175-83AF615CEA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52B02F98-9AE6-EC58-6081-89B0CC922B31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808960"/>
                  <a:chOff x="6927015" y="4396862"/>
                  <a:chExt cx="599440" cy="808960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8CBFAE5D-FC2F-0E0F-32B0-3CC568CF7FB2}"/>
                      </a:ext>
                    </a:extLst>
                  </p:cNvPr>
                  <p:cNvGrpSpPr/>
                  <p:nvPr/>
                </p:nvGrpSpPr>
                <p:grpSpPr>
                  <a:xfrm>
                    <a:off x="6943703" y="4561645"/>
                    <a:ext cx="219943" cy="644177"/>
                    <a:chOff x="6943703" y="4453815"/>
                    <a:chExt cx="219943" cy="644177"/>
                  </a:xfrm>
                </p:grpSpPr>
                <p:cxnSp>
                  <p:nvCxnSpPr>
                    <p:cNvPr id="129" name="Straight Arrow Connector 128">
                      <a:extLst>
                        <a:ext uri="{FF2B5EF4-FFF2-40B4-BE49-F238E27FC236}">
                          <a16:creationId xmlns:a16="http://schemas.microsoft.com/office/drawing/2014/main" id="{D65F6102-0C66-E99C-1AF4-1AA92B7AF3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18036" y="4498552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L-Shape 129">
                      <a:extLst>
                        <a:ext uri="{FF2B5EF4-FFF2-40B4-BE49-F238E27FC236}">
                          <a16:creationId xmlns:a16="http://schemas.microsoft.com/office/drawing/2014/main" id="{915452B8-6263-3948-33FB-5E78C7242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494" y="450765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1" name="Arc 130">
                      <a:extLst>
                        <a:ext uri="{FF2B5EF4-FFF2-40B4-BE49-F238E27FC236}">
                          <a16:creationId xmlns:a16="http://schemas.microsoft.com/office/drawing/2014/main" id="{EE90488B-7A28-49C7-30CB-923A3D508CDB}"/>
                        </a:ext>
                      </a:extLst>
                    </p:cNvPr>
                    <p:cNvSpPr/>
                    <p:nvPr/>
                  </p:nvSpPr>
                  <p:spPr>
                    <a:xfrm rot="3671264">
                      <a:off x="6970913" y="4426605"/>
                      <a:ext cx="165524" cy="219943"/>
                    </a:xfrm>
                    <a:prstGeom prst="arc">
                      <a:avLst>
                        <a:gd name="adj1" fmla="val 15156909"/>
                        <a:gd name="adj2" fmla="val 108739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160F46A3-D357-840F-3444-AD0ACCB18A66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197753"/>
                    <a:chOff x="6929583" y="3192890"/>
                    <a:chExt cx="599440" cy="197753"/>
                  </a:xfrm>
                </p:grpSpPr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56594359-01B6-A48B-3777-A847CC3251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7229303" y="2893170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" name="L-Shape 127">
                      <a:extLst>
                        <a:ext uri="{FF2B5EF4-FFF2-40B4-BE49-F238E27FC236}">
                          <a16:creationId xmlns:a16="http://schemas.microsoft.com/office/drawing/2014/main" id="{B60E4449-DDA1-7DB3-CAF4-DF56DC4D2635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6994943" y="334338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6993EDE0-0CFE-EC23-E44F-03D127EB5558}"/>
                  </a:ext>
                </a:extLst>
              </p:cNvPr>
              <p:cNvGrpSpPr/>
              <p:nvPr/>
            </p:nvGrpSpPr>
            <p:grpSpPr>
              <a:xfrm>
                <a:off x="1256742" y="4393839"/>
                <a:ext cx="818107" cy="315019"/>
                <a:chOff x="7254197" y="4545581"/>
                <a:chExt cx="818107" cy="315019"/>
              </a:xfrm>
            </p:grpSpPr>
            <p:cxnSp>
              <p:nvCxnSpPr>
                <p:cNvPr id="228" name="Straight Arrow Connector 227">
                  <a:extLst>
                    <a:ext uri="{FF2B5EF4-FFF2-40B4-BE49-F238E27FC236}">
                      <a16:creationId xmlns:a16="http://schemas.microsoft.com/office/drawing/2014/main" id="{0A3CFC8F-A9BB-E083-1265-A540450AB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553917" y="4506748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L-Shape 228">
                  <a:extLst>
                    <a:ext uri="{FF2B5EF4-FFF2-40B4-BE49-F238E27FC236}">
                      <a16:creationId xmlns:a16="http://schemas.microsoft.com/office/drawing/2014/main" id="{DE58EBD5-12DA-DF42-CCD2-8D38E7397F50}"/>
                    </a:ext>
                  </a:extLst>
                </p:cNvPr>
                <p:cNvSpPr/>
                <p:nvPr/>
              </p:nvSpPr>
              <p:spPr>
                <a:xfrm rot="16200000">
                  <a:off x="7256130" y="481411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E3777C44-BC35-CFDE-F1FC-26DCE79C81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2546" y="4545581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0" name="TextBox 229">
                      <a:extLst>
                        <a:ext uri="{FF2B5EF4-FFF2-40B4-BE49-F238E27FC236}">
                          <a16:creationId xmlns:a16="http://schemas.microsoft.com/office/drawing/2014/main" id="{E3777C44-BC35-CFDE-F1FC-26DCE79C81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2546" y="4545581"/>
                      <a:ext cx="519758" cy="261610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BD740165-BBC2-666F-91A6-4380A01E7248}"/>
              </a:ext>
            </a:extLst>
          </p:cNvPr>
          <p:cNvGrpSpPr/>
          <p:nvPr/>
        </p:nvGrpSpPr>
        <p:grpSpPr>
          <a:xfrm>
            <a:off x="9131745" y="503729"/>
            <a:ext cx="5771752" cy="6119319"/>
            <a:chOff x="9131745" y="503729"/>
            <a:chExt cx="5771752" cy="611931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81AF89F-E614-2997-BF04-13D2BD68F4FD}"/>
                </a:ext>
              </a:extLst>
            </p:cNvPr>
            <p:cNvGrpSpPr/>
            <p:nvPr/>
          </p:nvGrpSpPr>
          <p:grpSpPr>
            <a:xfrm>
              <a:off x="9131745" y="503729"/>
              <a:ext cx="5771752" cy="6119319"/>
              <a:chOff x="2390082" y="-21496"/>
              <a:chExt cx="5771752" cy="6119319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6A81EE0-D54E-8736-716A-8DD411B3D3E1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16D0698C-01F7-156C-F53E-703F94BB8EEF}"/>
                    </a:ext>
                  </a:extLst>
                </p:cNvPr>
                <p:cNvSpPr/>
                <p:nvPr/>
              </p:nvSpPr>
              <p:spPr>
                <a:xfrm rot="18900000">
                  <a:off x="5062850" y="1466743"/>
                  <a:ext cx="82422" cy="312002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03" name="Group 202">
                  <a:extLst>
                    <a:ext uri="{FF2B5EF4-FFF2-40B4-BE49-F238E27FC236}">
                      <a16:creationId xmlns:a16="http://schemas.microsoft.com/office/drawing/2014/main" id="{6DBCB70F-5141-1FBB-8C99-B235EBF18F97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204" name="Group 203">
                    <a:extLst>
                      <a:ext uri="{FF2B5EF4-FFF2-40B4-BE49-F238E27FC236}">
                        <a16:creationId xmlns:a16="http://schemas.microsoft.com/office/drawing/2014/main" id="{26A01F83-7D8F-5E0C-B405-49004E21921E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208" name="Straight Connector 207">
                      <a:extLst>
                        <a:ext uri="{FF2B5EF4-FFF2-40B4-BE49-F238E27FC236}">
                          <a16:creationId xmlns:a16="http://schemas.microsoft.com/office/drawing/2014/main" id="{110AB156-F39B-40D2-E516-8D0CD2CEEB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8395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>
                      <a:extLst>
                        <a:ext uri="{FF2B5EF4-FFF2-40B4-BE49-F238E27FC236}">
                          <a16:creationId xmlns:a16="http://schemas.microsoft.com/office/drawing/2014/main" id="{233F654D-DD36-471B-E072-36395AB9BE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>
                      <a:extLst>
                        <a:ext uri="{FF2B5EF4-FFF2-40B4-BE49-F238E27FC236}">
                          <a16:creationId xmlns:a16="http://schemas.microsoft.com/office/drawing/2014/main" id="{A00A0B7F-0C3C-7BD2-5CF0-89B3AEE0E2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5" name="TextBox 204">
                        <a:extLst>
                          <a:ext uri="{FF2B5EF4-FFF2-40B4-BE49-F238E27FC236}">
                            <a16:creationId xmlns:a16="http://schemas.microsoft.com/office/drawing/2014/main" id="{5E7FEBCF-84AF-396D-BD4C-1F696D2C77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5" name="TextBox 204">
                        <a:extLst>
                          <a:ext uri="{FF2B5EF4-FFF2-40B4-BE49-F238E27FC236}">
                            <a16:creationId xmlns:a16="http://schemas.microsoft.com/office/drawing/2014/main" id="{5E7FEBCF-84AF-396D-BD4C-1F696D2C774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l="-1948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6" name="TextBox 205">
                        <a:extLst>
                          <a:ext uri="{FF2B5EF4-FFF2-40B4-BE49-F238E27FC236}">
                            <a16:creationId xmlns:a16="http://schemas.microsoft.com/office/drawing/2014/main" id="{A685703F-9D3E-0F24-E612-DFAB14699A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6" name="TextBox 205">
                        <a:extLst>
                          <a:ext uri="{FF2B5EF4-FFF2-40B4-BE49-F238E27FC236}">
                            <a16:creationId xmlns:a16="http://schemas.microsoft.com/office/drawing/2014/main" id="{A685703F-9D3E-0F24-E612-DFAB14699A9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l="-4494" r="-7865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7" name="TextBox 206">
                        <a:extLst>
                          <a:ext uri="{FF2B5EF4-FFF2-40B4-BE49-F238E27FC236}">
                            <a16:creationId xmlns:a16="http://schemas.microsoft.com/office/drawing/2014/main" id="{0DC4B6D0-8F3B-6167-0AB5-0938BCDFEF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07" name="TextBox 206">
                        <a:extLst>
                          <a:ext uri="{FF2B5EF4-FFF2-40B4-BE49-F238E27FC236}">
                            <a16:creationId xmlns:a16="http://schemas.microsoft.com/office/drawing/2014/main" id="{0DC4B6D0-8F3B-6167-0AB5-0938BCDFEF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3333" r="-7778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E3D47F6-066B-8A05-7C15-CA3EE1B8ECF3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3F48F5A-FD5D-CA21-11B5-146EE44D7F5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190" name="Straight Arrow Connector 189">
                    <a:extLst>
                      <a:ext uri="{FF2B5EF4-FFF2-40B4-BE49-F238E27FC236}">
                        <a16:creationId xmlns:a16="http://schemas.microsoft.com/office/drawing/2014/main" id="{DB8BE62E-BBAA-3D21-5145-A95DDF5A2A0B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Arrow Connector 190">
                    <a:extLst>
                      <a:ext uri="{FF2B5EF4-FFF2-40B4-BE49-F238E27FC236}">
                        <a16:creationId xmlns:a16="http://schemas.microsoft.com/office/drawing/2014/main" id="{17F685A7-6596-AE53-6FE1-D7D0F6D8B7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74056439-538E-3604-E14A-FCEB439867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74056439-538E-3604-E14A-FCEB439867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4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3" name="TextBox 192">
                        <a:extLst>
                          <a:ext uri="{FF2B5EF4-FFF2-40B4-BE49-F238E27FC236}">
                            <a16:creationId xmlns:a16="http://schemas.microsoft.com/office/drawing/2014/main" id="{2F45B296-C86C-F556-831F-BC6DF510CA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3" name="TextBox 192">
                        <a:extLst>
                          <a:ext uri="{FF2B5EF4-FFF2-40B4-BE49-F238E27FC236}">
                            <a16:creationId xmlns:a16="http://schemas.microsoft.com/office/drawing/2014/main" id="{2F45B296-C86C-F556-831F-BC6DF510CAF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4" name="TextBox 193">
                        <a:extLst>
                          <a:ext uri="{FF2B5EF4-FFF2-40B4-BE49-F238E27FC236}">
                            <a16:creationId xmlns:a16="http://schemas.microsoft.com/office/drawing/2014/main" id="{6A2F7795-7B14-94C8-361C-25CA008695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4" name="TextBox 193">
                        <a:extLst>
                          <a:ext uri="{FF2B5EF4-FFF2-40B4-BE49-F238E27FC236}">
                            <a16:creationId xmlns:a16="http://schemas.microsoft.com/office/drawing/2014/main" id="{6A2F7795-7B14-94C8-361C-25CA008695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4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5BF70E41-47BA-E47F-9FD8-6810563B0F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48E8B61D-C63B-A3D5-769A-7C16360CDC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0D25AF2C-6FB1-5AD0-8252-B8B6727A6B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72B208C6-2155-652D-756D-ACB2AC91B8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FD11B4BE-D621-2FD9-2893-60B8BC6B8E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CDAA52E4-ED77-0E86-BA54-535162D5EE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D797A680-54ED-303F-2224-F1ACD75A03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B9E2FFED-B4C1-19A9-98F2-4B7B05928F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B9E2FFED-B4C1-19A9-98F2-4B7B05928F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4B614B1-1BD5-DAEB-7A08-F047F94EA08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4DD4278D-2DAD-2A62-8A1F-F68617E4BED4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4DD4278D-2DAD-2A62-8A1F-F68617E4BE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52E6075-80C1-5D15-2A58-058F8BA241AF}"/>
                </a:ext>
              </a:extLst>
            </p:cNvPr>
            <p:cNvGrpSpPr/>
            <p:nvPr/>
          </p:nvGrpSpPr>
          <p:grpSpPr>
            <a:xfrm>
              <a:off x="10688823" y="2401869"/>
              <a:ext cx="2302970" cy="2307194"/>
              <a:chOff x="3947160" y="1876644"/>
              <a:chExt cx="2302970" cy="2307194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8C53443-D653-5C09-1B1A-D3F2A7C68FDD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788B49D3-6F02-6C5E-371D-B2A51E72768A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CCFC9D5-2E3C-1CE3-7A54-F39EFA80F5B0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9CE5DE61-D206-269D-EE51-192579A0A53B}"/>
                </a:ext>
              </a:extLst>
            </p:cNvPr>
            <p:cNvGrpSpPr/>
            <p:nvPr/>
          </p:nvGrpSpPr>
          <p:grpSpPr>
            <a:xfrm>
              <a:off x="12149990" y="4067943"/>
              <a:ext cx="2068127" cy="1408040"/>
              <a:chOff x="12149990" y="4067943"/>
              <a:chExt cx="2068127" cy="1408040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C60ED027-670C-4438-E6D5-E0A7B86A396D}"/>
                  </a:ext>
                </a:extLst>
              </p:cNvPr>
              <p:cNvGrpSpPr/>
              <p:nvPr/>
            </p:nvGrpSpPr>
            <p:grpSpPr>
              <a:xfrm>
                <a:off x="12149990" y="4067943"/>
                <a:ext cx="2068127" cy="1408040"/>
                <a:chOff x="12149990" y="4067943"/>
                <a:chExt cx="2068127" cy="1408040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6C90DA1D-19B9-A0D7-C393-EC94E865DBB5}"/>
                    </a:ext>
                  </a:extLst>
                </p:cNvPr>
                <p:cNvGrpSpPr/>
                <p:nvPr/>
              </p:nvGrpSpPr>
              <p:grpSpPr>
                <a:xfrm>
                  <a:off x="12149990" y="4067943"/>
                  <a:ext cx="2068127" cy="1279993"/>
                  <a:chOff x="6228369" y="4020258"/>
                  <a:chExt cx="2068127" cy="127999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B89DAAAE-355F-E5C8-26C5-E858C16102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B89DAAAE-355F-E5C8-26C5-E858C161027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12994" y="4714610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4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96A0794C-1062-98C8-A0DA-CFFFE600F9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28369" y="5038641"/>
                        <a:ext cx="75488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96A0794C-1062-98C8-A0DA-CFFFE600F9D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28369" y="5038641"/>
                        <a:ext cx="754887" cy="261610"/>
                      </a:xfrm>
                      <a:prstGeom prst="rect">
                        <a:avLst/>
                      </a:prstGeom>
                      <a:blipFill>
                        <a:blip r:embed="rId4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C8A63DB1-18BF-02A2-D9A5-5F6E2E91C2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C8A63DB1-18BF-02A2-D9A5-5F6E2E91C21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9442" y="4020258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5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98C17C0A-F298-4059-AB2C-08E74A576DC1}"/>
                      </a:ext>
                    </a:extLst>
                  </p:cNvPr>
                  <p:cNvGrpSpPr/>
                  <p:nvPr/>
                </p:nvGrpSpPr>
                <p:grpSpPr>
                  <a:xfrm>
                    <a:off x="6510247" y="4396862"/>
                    <a:ext cx="1016208" cy="482753"/>
                    <a:chOff x="6510247" y="4396862"/>
                    <a:chExt cx="1016208" cy="482753"/>
                  </a:xfrm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E80C0745-0F5E-0DF2-6C6C-2A69B6A53E26}"/>
                        </a:ext>
                      </a:extLst>
                    </p:cNvPr>
                    <p:cNvGrpSpPr/>
                    <p:nvPr/>
                  </p:nvGrpSpPr>
                  <p:grpSpPr>
                    <a:xfrm rot="2700000">
                      <a:off x="6788109" y="4436229"/>
                      <a:ext cx="165524" cy="721248"/>
                      <a:chOff x="6964892" y="4376744"/>
                      <a:chExt cx="165524" cy="721248"/>
                    </a:xfrm>
                  </p:grpSpPr>
                  <p:cxnSp>
                    <p:nvCxnSpPr>
                      <p:cNvPr id="96" name="Straight Arrow Connector 95">
                        <a:extLst>
                          <a:ext uri="{FF2B5EF4-FFF2-40B4-BE49-F238E27FC236}">
                            <a16:creationId xmlns:a16="http://schemas.microsoft.com/office/drawing/2014/main" id="{DDA5477D-39CB-2E26-42AC-FA93AD36D38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18036" y="4498552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7" name="L-Shape 96">
                        <a:extLst>
                          <a:ext uri="{FF2B5EF4-FFF2-40B4-BE49-F238E27FC236}">
                            <a16:creationId xmlns:a16="http://schemas.microsoft.com/office/drawing/2014/main" id="{0CE9D526-33CC-8348-455E-9AFD0CB00D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65494" y="450765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8" name="Arc 97">
                        <a:extLst>
                          <a:ext uri="{FF2B5EF4-FFF2-40B4-BE49-F238E27FC236}">
                            <a16:creationId xmlns:a16="http://schemas.microsoft.com/office/drawing/2014/main" id="{357B6A12-AF77-FAB3-2E18-C5C8E4B49D83}"/>
                          </a:ext>
                        </a:extLst>
                      </p:cNvPr>
                      <p:cNvSpPr/>
                      <p:nvPr/>
                    </p:nvSpPr>
                    <p:spPr>
                      <a:xfrm rot="1800000">
                        <a:off x="6964892" y="4376744"/>
                        <a:ext cx="165524" cy="219943"/>
                      </a:xfrm>
                      <a:prstGeom prst="arc">
                        <a:avLst>
                          <a:gd name="adj1" fmla="val 15156909"/>
                          <a:gd name="adj2" fmla="val 108739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D2EBE5B7-881C-5959-4A08-45D9D5EEB5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27015" y="4396862"/>
                      <a:ext cx="599440" cy="197753"/>
                      <a:chOff x="6929583" y="3192890"/>
                      <a:chExt cx="599440" cy="197753"/>
                    </a:xfrm>
                  </p:grpSpPr>
                  <p:cxnSp>
                    <p:nvCxnSpPr>
                      <p:cNvPr id="94" name="Straight Arrow Connector 93">
                        <a:extLst>
                          <a:ext uri="{FF2B5EF4-FFF2-40B4-BE49-F238E27FC236}">
                            <a16:creationId xmlns:a16="http://schemas.microsoft.com/office/drawing/2014/main" id="{9DA69D87-E46B-16E3-BE20-B3DCE8C60DE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7229303" y="2893170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5" name="L-Shape 94">
                        <a:extLst>
                          <a:ext uri="{FF2B5EF4-FFF2-40B4-BE49-F238E27FC236}">
                            <a16:creationId xmlns:a16="http://schemas.microsoft.com/office/drawing/2014/main" id="{63D8FE7D-413D-F661-BD24-1725A69A0CD1}"/>
                          </a:ext>
                        </a:extLst>
                      </p:cNvPr>
                      <p:cNvSpPr/>
                      <p:nvPr/>
                    </p:nvSpPr>
                    <p:spPr>
                      <a:xfrm rot="8100000">
                        <a:off x="6994943" y="334338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cxnSp>
              <p:nvCxnSpPr>
                <p:cNvPr id="220" name="Straight Arrow Connector 219">
                  <a:extLst>
                    <a:ext uri="{FF2B5EF4-FFF2-40B4-BE49-F238E27FC236}">
                      <a16:creationId xmlns:a16="http://schemas.microsoft.com/office/drawing/2014/main" id="{BDA9E21A-ADA2-54EE-D9F0-A39FD2847857}"/>
                    </a:ext>
                  </a:extLst>
                </p:cNvPr>
                <p:cNvCxnSpPr/>
                <p:nvPr/>
              </p:nvCxnSpPr>
              <p:spPr>
                <a:xfrm>
                  <a:off x="12941493" y="465131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L-Shape 220">
                  <a:extLst>
                    <a:ext uri="{FF2B5EF4-FFF2-40B4-BE49-F238E27FC236}">
                      <a16:creationId xmlns:a16="http://schemas.microsoft.com/office/drawing/2014/main" id="{975C63A2-9101-A149-5F4D-CAEDF9F6ABD7}"/>
                    </a:ext>
                  </a:extLst>
                </p:cNvPr>
                <p:cNvSpPr/>
                <p:nvPr/>
              </p:nvSpPr>
              <p:spPr>
                <a:xfrm rot="16200000">
                  <a:off x="12946474" y="466139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DE32CE2D-5616-E131-8D57-36BA45AE6C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840084" y="5214373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DE32CE2D-5616-E131-8D57-36BA45AE6C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40084" y="5214373"/>
                      <a:ext cx="649088" cy="261610"/>
                    </a:xfrm>
                    <a:prstGeom prst="rect">
                      <a:avLst/>
                    </a:prstGeom>
                    <a:blipFill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A75B9EB8-9BB9-1D7D-998A-67FE8F40E852}"/>
                  </a:ext>
                </a:extLst>
              </p:cNvPr>
              <p:cNvGrpSpPr/>
              <p:nvPr/>
            </p:nvGrpSpPr>
            <p:grpSpPr>
              <a:xfrm>
                <a:off x="12944885" y="4393839"/>
                <a:ext cx="818107" cy="315019"/>
                <a:chOff x="7254197" y="4545581"/>
                <a:chExt cx="818107" cy="315019"/>
              </a:xfrm>
            </p:grpSpPr>
            <p:cxnSp>
              <p:nvCxnSpPr>
                <p:cNvPr id="233" name="Straight Arrow Connector 232">
                  <a:extLst>
                    <a:ext uri="{FF2B5EF4-FFF2-40B4-BE49-F238E27FC236}">
                      <a16:creationId xmlns:a16="http://schemas.microsoft.com/office/drawing/2014/main" id="{CE296385-F39A-7C86-9E0D-F6DB864272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553917" y="4506748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L-Shape 233">
                  <a:extLst>
                    <a:ext uri="{FF2B5EF4-FFF2-40B4-BE49-F238E27FC236}">
                      <a16:creationId xmlns:a16="http://schemas.microsoft.com/office/drawing/2014/main" id="{C014ADAF-0A53-F2D6-190B-9E86D290F947}"/>
                    </a:ext>
                  </a:extLst>
                </p:cNvPr>
                <p:cNvSpPr/>
                <p:nvPr/>
              </p:nvSpPr>
              <p:spPr>
                <a:xfrm rot="16200000">
                  <a:off x="7256130" y="481411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20A1D37E-DE03-E436-AFCC-BB5FF7D117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2546" y="4545581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5" name="TextBox 234">
                      <a:extLst>
                        <a:ext uri="{FF2B5EF4-FFF2-40B4-BE49-F238E27FC236}">
                          <a16:creationId xmlns:a16="http://schemas.microsoft.com/office/drawing/2014/main" id="{20A1D37E-DE03-E436-AFCC-BB5FF7D117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2546" y="4545581"/>
                      <a:ext cx="519758" cy="261610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2DDD6AFA-D6DC-97E8-83F4-394B6D11162A}"/>
                </a:ext>
              </a:extLst>
            </p:cNvPr>
            <p:cNvGrpSpPr/>
            <p:nvPr/>
          </p:nvGrpSpPr>
          <p:grpSpPr>
            <a:xfrm>
              <a:off x="9530009" y="1775588"/>
              <a:ext cx="1893837" cy="1298809"/>
              <a:chOff x="9530009" y="1775588"/>
              <a:chExt cx="1893837" cy="1298809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101AC8AA-14B0-96F2-8804-255865035FFE}"/>
                  </a:ext>
                </a:extLst>
              </p:cNvPr>
              <p:cNvGrpSpPr/>
              <p:nvPr/>
            </p:nvGrpSpPr>
            <p:grpSpPr>
              <a:xfrm>
                <a:off x="9530009" y="1775588"/>
                <a:ext cx="1893837" cy="1298809"/>
                <a:chOff x="9530009" y="1775588"/>
                <a:chExt cx="1893837" cy="1298809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9047C4B8-26EC-A6A0-89A4-F808D52C0649}"/>
                    </a:ext>
                  </a:extLst>
                </p:cNvPr>
                <p:cNvGrpSpPr/>
                <p:nvPr/>
              </p:nvGrpSpPr>
              <p:grpSpPr>
                <a:xfrm>
                  <a:off x="9530009" y="1817852"/>
                  <a:ext cx="1893837" cy="1256545"/>
                  <a:chOff x="3608388" y="1770167"/>
                  <a:chExt cx="1893837" cy="125654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F95796F9-EF8A-4C1E-F1DA-5CC35955FC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10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Solution</m:t>
                              </m:r>
                              <m:r>
                                <a:rPr lang="en-US" sz="1100" b="0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F95796F9-EF8A-4C1E-F1DA-5CC35955FC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8388" y="2082421"/>
                        <a:ext cx="1083502" cy="261610"/>
                      </a:xfrm>
                      <a:prstGeom prst="rect">
                        <a:avLst/>
                      </a:prstGeom>
                      <a:blipFill>
                        <a:blip r:embed="rId5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TextBox 99">
                        <a:extLst>
                          <a:ext uri="{FF2B5EF4-FFF2-40B4-BE49-F238E27FC236}">
                            <a16:creationId xmlns:a16="http://schemas.microsoft.com/office/drawing/2014/main" id="{AD5F2F86-6CC5-C2DD-BAB1-595E6ED7A0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72382" y="2765102"/>
                        <a:ext cx="75488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−1,−1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0" name="TextBox 99">
                        <a:extLst>
                          <a:ext uri="{FF2B5EF4-FFF2-40B4-BE49-F238E27FC236}">
                            <a16:creationId xmlns:a16="http://schemas.microsoft.com/office/drawing/2014/main" id="{AD5F2F86-6CC5-C2DD-BAB1-595E6ED7A0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72382" y="2765102"/>
                        <a:ext cx="754887" cy="261610"/>
                      </a:xfrm>
                      <a:prstGeom prst="rect">
                        <a:avLst/>
                      </a:prstGeom>
                      <a:blipFill>
                        <a:blip r:embed="rId5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TextBox 100">
                        <a:extLst>
                          <a:ext uri="{FF2B5EF4-FFF2-40B4-BE49-F238E27FC236}">
                            <a16:creationId xmlns:a16="http://schemas.microsoft.com/office/drawing/2014/main" id="{901D8A5B-1E64-08D6-25A1-7C79E74C76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1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1" name="TextBox 100">
                        <a:extLst>
                          <a:ext uri="{FF2B5EF4-FFF2-40B4-BE49-F238E27FC236}">
                            <a16:creationId xmlns:a16="http://schemas.microsoft.com/office/drawing/2014/main" id="{901D8A5B-1E64-08D6-25A1-7C79E74C76F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2467" y="1770167"/>
                        <a:ext cx="519758" cy="26161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7F7C010E-0FD9-D0E5-22A6-274A1D1CFC90}"/>
                      </a:ext>
                    </a:extLst>
                  </p:cNvPr>
                  <p:cNvGrpSpPr/>
                  <p:nvPr/>
                </p:nvGrpSpPr>
                <p:grpSpPr>
                  <a:xfrm>
                    <a:off x="4287586" y="2193639"/>
                    <a:ext cx="1042545" cy="439559"/>
                    <a:chOff x="4287586" y="2193639"/>
                    <a:chExt cx="1042545" cy="439559"/>
                  </a:xfrm>
                </p:grpSpPr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6AC8E54E-AAA6-984C-07A2-9A857C306D2F}"/>
                        </a:ext>
                      </a:extLst>
                    </p:cNvPr>
                    <p:cNvGrpSpPr/>
                    <p:nvPr/>
                  </p:nvGrpSpPr>
                  <p:grpSpPr>
                    <a:xfrm rot="18900000">
                      <a:off x="4287586" y="2502388"/>
                      <a:ext cx="700880" cy="130810"/>
                      <a:chOff x="4216134" y="2212303"/>
                      <a:chExt cx="700880" cy="130810"/>
                    </a:xfrm>
                  </p:grpSpPr>
                  <p:cxnSp>
                    <p:nvCxnSpPr>
                      <p:cNvPr id="107" name="Straight Arrow Connector 106">
                        <a:extLst>
                          <a:ext uri="{FF2B5EF4-FFF2-40B4-BE49-F238E27FC236}">
                            <a16:creationId xmlns:a16="http://schemas.microsoft.com/office/drawing/2014/main" id="{4DE879F3-6BB0-CE07-42F4-B6B9494FA45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4515854" y="1994026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8" name="L-Shape 107">
                        <a:extLst>
                          <a:ext uri="{FF2B5EF4-FFF2-40B4-BE49-F238E27FC236}">
                            <a16:creationId xmlns:a16="http://schemas.microsoft.com/office/drawing/2014/main" id="{C0963204-5C4D-5889-FFFA-B08AB437C5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7119" y="2295851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Arc 108">
                        <a:extLst>
                          <a:ext uri="{FF2B5EF4-FFF2-40B4-BE49-F238E27FC236}">
                            <a16:creationId xmlns:a16="http://schemas.microsoft.com/office/drawing/2014/main" id="{13606DDC-EB42-C085-B7C9-DB76912D8BA9}"/>
                          </a:ext>
                        </a:extLst>
                      </p:cNvPr>
                      <p:cNvSpPr/>
                      <p:nvPr/>
                    </p:nvSpPr>
                    <p:spPr>
                      <a:xfrm rot="18900000">
                        <a:off x="4712175" y="2212303"/>
                        <a:ext cx="204839" cy="117142"/>
                      </a:xfrm>
                      <a:prstGeom prst="arc">
                        <a:avLst>
                          <a:gd name="adj1" fmla="val 16200000"/>
                          <a:gd name="adj2" fmla="val 1945207"/>
                        </a:avLst>
                      </a:prstGeom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B2A189D1-5B3C-921D-4F4C-3DDC750033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30691" y="2193639"/>
                      <a:ext cx="599440" cy="236247"/>
                      <a:chOff x="5815532" y="2082141"/>
                      <a:chExt cx="599440" cy="236247"/>
                    </a:xfrm>
                  </p:grpSpPr>
                  <p:cxnSp>
                    <p:nvCxnSpPr>
                      <p:cNvPr id="105" name="Straight Arrow Connector 104">
                        <a:extLst>
                          <a:ext uri="{FF2B5EF4-FFF2-40B4-BE49-F238E27FC236}">
                            <a16:creationId xmlns:a16="http://schemas.microsoft.com/office/drawing/2014/main" id="{839804FB-8E3D-0781-2B00-F285436EC19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3500000">
                        <a:off x="6115252" y="1782421"/>
                        <a:ext cx="0" cy="5994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6" name="L-Shape 105">
                        <a:extLst>
                          <a:ext uri="{FF2B5EF4-FFF2-40B4-BE49-F238E27FC236}">
                            <a16:creationId xmlns:a16="http://schemas.microsoft.com/office/drawing/2014/main" id="{D177FB16-2756-2642-76AD-C02780A9D751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5921398" y="2271898"/>
                        <a:ext cx="45719" cy="47262"/>
                      </a:xfrm>
                      <a:prstGeom prst="corner">
                        <a:avLst>
                          <a:gd name="adj1" fmla="val 0"/>
                          <a:gd name="adj2" fmla="val 0"/>
                        </a:avLst>
                      </a:prstGeom>
                      <a:solidFill>
                        <a:srgbClr val="C00000"/>
                      </a:solidFill>
                      <a:ln w="952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</p:grpSp>
            <p:cxnSp>
              <p:nvCxnSpPr>
                <p:cNvPr id="214" name="Straight Arrow Connector 213">
                  <a:extLst>
                    <a:ext uri="{FF2B5EF4-FFF2-40B4-BE49-F238E27FC236}">
                      <a16:creationId xmlns:a16="http://schemas.microsoft.com/office/drawing/2014/main" id="{64F77F91-823D-08D5-55E9-AB8A2C113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0735484" y="185765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L-Shape 214">
                  <a:extLst>
                    <a:ext uri="{FF2B5EF4-FFF2-40B4-BE49-F238E27FC236}">
                      <a16:creationId xmlns:a16="http://schemas.microsoft.com/office/drawing/2014/main" id="{95213A5C-3930-4CE5-3209-CC1BBA3E1E18}"/>
                    </a:ext>
                  </a:extLst>
                </p:cNvPr>
                <p:cNvSpPr/>
                <p:nvPr/>
              </p:nvSpPr>
              <p:spPr>
                <a:xfrm rot="5400000">
                  <a:off x="10689577" y="239897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2F47485B-107C-53E4-D554-5AFFD4DEBE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51359" y="1775588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6" name="TextBox 215">
                      <a:extLst>
                        <a:ext uri="{FF2B5EF4-FFF2-40B4-BE49-F238E27FC236}">
                          <a16:creationId xmlns:a16="http://schemas.microsoft.com/office/drawing/2014/main" id="{2F47485B-107C-53E4-D554-5AFFD4DEBE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51359" y="1775588"/>
                      <a:ext cx="519758" cy="261610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D61CD1EF-3B78-4737-52ED-BACBD37FE6EC}"/>
                  </a:ext>
                </a:extLst>
              </p:cNvPr>
              <p:cNvGrpSpPr/>
              <p:nvPr/>
            </p:nvGrpSpPr>
            <p:grpSpPr>
              <a:xfrm>
                <a:off x="9874723" y="2397038"/>
                <a:ext cx="854073" cy="324492"/>
                <a:chOff x="4201865" y="2546808"/>
                <a:chExt cx="854073" cy="324492"/>
              </a:xfrm>
            </p:grpSpPr>
            <p:cxnSp>
              <p:nvCxnSpPr>
                <p:cNvPr id="238" name="Straight Arrow Connector 237">
                  <a:extLst>
                    <a:ext uri="{FF2B5EF4-FFF2-40B4-BE49-F238E27FC236}">
                      <a16:creationId xmlns:a16="http://schemas.microsoft.com/office/drawing/2014/main" id="{E1EB4C2E-4C24-CBA2-C3C0-BC4DE00A7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756218" y="230306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L-Shape 238">
                  <a:extLst>
                    <a:ext uri="{FF2B5EF4-FFF2-40B4-BE49-F238E27FC236}">
                      <a16:creationId xmlns:a16="http://schemas.microsoft.com/office/drawing/2014/main" id="{0914B704-BD20-4AA0-6303-EE67D27395FA}"/>
                    </a:ext>
                  </a:extLst>
                </p:cNvPr>
                <p:cNvSpPr/>
                <p:nvPr/>
              </p:nvSpPr>
              <p:spPr>
                <a:xfrm rot="5400000">
                  <a:off x="5006360" y="25460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523EAD6D-AF4D-CA25-15ED-6C9C896816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1865" y="260969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523EAD6D-AF4D-CA25-15ED-6C9C896816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1865" y="2609690"/>
                      <a:ext cx="625556" cy="261610"/>
                    </a:xfrm>
                    <a:prstGeom prst="rect">
                      <a:avLst/>
                    </a:prstGeom>
                    <a:blipFill>
                      <a:blip r:embed="rId5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236</Words>
  <Application>Microsoft Office PowerPoint</Application>
  <PresentationFormat>Widescreen</PresentationFormat>
  <Paragraphs>123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7</cp:revision>
  <dcterms:created xsi:type="dcterms:W3CDTF">2022-10-19T20:38:54Z</dcterms:created>
  <dcterms:modified xsi:type="dcterms:W3CDTF">2023-11-12T23:56:32Z</dcterms:modified>
</cp:coreProperties>
</file>