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3858-6B46-B06D-7DC5-544051909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CFA50-BB92-09B0-C714-FF753E920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18E9C-D5FE-3189-CF45-2A6E6778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2A42-C283-41B3-99EF-D3E8EE93DF1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463B7-1685-4F93-2773-27CDD603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AAE6-D7BE-0EF6-D4CC-789709B3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4E02-59CD-43DC-A1FD-C38A30E1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8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4983-C93F-F230-A40C-36D46AAC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20CF7-A7F7-0EE8-87C3-29D0E0D6F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3E40-3775-46F7-B8D0-146D6AB4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2A42-C283-41B3-99EF-D3E8EE93DF1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5144-8B79-2A2B-A7DF-9AB7DD68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6406-04F2-F49D-431E-4BF03B70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4E02-59CD-43DC-A1FD-C38A30E1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F967B-4D3F-53CF-D75A-3DE321F60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89531-791A-1F78-2175-B63C40C94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A818-DDB9-6876-A9D0-16467D58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2A42-C283-41B3-99EF-D3E8EE93DF1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160B6-65ED-1A7C-AA9F-759F0D84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52E1-159B-CE5A-9731-8DC27765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4E02-59CD-43DC-A1FD-C38A30E1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FCD5-CA70-2353-010C-A8C52177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2457-C8A8-83F6-0E50-F3ABC19A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259D-17E1-D3E9-94F3-63A7F403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2A42-C283-41B3-99EF-D3E8EE93DF1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9700-D097-5215-1522-540CD6ED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FBA31-AB45-1209-4E8E-23CD1722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4E02-59CD-43DC-A1FD-C38A30E1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6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68E5-F3B9-8A69-DD9A-A6C03C64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62D16-CF0E-AFD7-8804-CE68F0DF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18DB2-318A-D0A9-196A-339BAF73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2A42-C283-41B3-99EF-D3E8EE93DF1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E0A56-3C51-116E-8D73-549CAE1B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103F-9D43-B44A-84D4-7D54891D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4E02-59CD-43DC-A1FD-C38A30E1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9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DCF2-5D82-5C86-93E8-9BC00727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0B71-1F6F-B243-1693-5E7C599F5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C4E9D-7AA5-A6EC-3618-16660CF34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92E3-4808-D9C6-C001-3CFEE2AF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2A42-C283-41B3-99EF-D3E8EE93DF1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4E746-A34C-E048-0E00-4813AC5E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3FE6-E7DD-1779-6E2B-23D919B8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4E02-59CD-43DC-A1FD-C38A30E1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6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FD4A-B587-E80A-BAFB-F7D4C8E5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12F44-9154-52C2-16B3-712B535AA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6E89-4AAC-EC9C-B28C-5BA92DFCA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72763-A304-16FD-8775-4FDE4AFAC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C4201-78B6-FEAE-BD15-53BD1B01B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F8D2B-A0BC-39B0-A135-D387B09A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2A42-C283-41B3-99EF-D3E8EE93DF1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9B44C-E6BF-A754-A5F4-AAEC1AE4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F9372-B139-3CA6-7F17-3F638ABD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4E02-59CD-43DC-A1FD-C38A30E1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B819-6692-9875-FD72-E7DA725E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D011D-D4B1-027C-4FE3-6EC07AC2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2A42-C283-41B3-99EF-D3E8EE93DF1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12B1E-D0B6-C80D-64C7-61E0FE87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BB457-0FE4-3137-3262-A6069A37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4E02-59CD-43DC-A1FD-C38A30E1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C3C0F-73F3-A824-E638-3B463481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2A42-C283-41B3-99EF-D3E8EE93DF1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F359A-81E9-09C9-BDAA-1EC30C05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F401F-AFE0-E8B9-29D6-2DB43047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4E02-59CD-43DC-A1FD-C38A30E1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3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DCFD-8701-9D1C-3B64-3067C74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22C6-D885-4C53-B3A6-05C43F87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C224-1E3D-6773-4175-F284476A1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E77F5-20E7-02F1-7C7E-76C7C4EE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2A42-C283-41B3-99EF-D3E8EE93DF1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D65FA-4CDF-4873-E06D-C9FD3C40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E984-1165-7114-EDB7-B1226FF6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4E02-59CD-43DC-A1FD-C38A30E1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18AD-FB24-765E-78D8-D142B709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CDD7A-DA3A-E1B8-DEC4-B346F53A4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4FBB4-CED8-2B6B-7780-A3193904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34E59-5EBD-425D-33C2-2F83923B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2A42-C283-41B3-99EF-D3E8EE93DF1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6AB39-48B9-3E18-0114-885010C4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060E-5A59-BB5C-C32A-5E12BE87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4E02-59CD-43DC-A1FD-C38A30E1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67C68-076D-BD72-A1D9-FE8BC713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B900C-DEFB-0D73-15A7-FE3540E9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C983-F0C3-24B1-D1CB-825518E54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2A42-C283-41B3-99EF-D3E8EE93DF1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0605-D627-0979-8FA1-3D33DBA15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F9B6-E67B-AC06-64D1-4ED34574A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54E02-59CD-43DC-A1FD-C38A30E1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572-A703-162B-7011-A1FA149CF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Robotics And Employment Is Correct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DA87-6428-C03E-0E93-A344D969B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Group members: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Khalil Ibrahim Alsulaimani 439007816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Mosab Mohammed albishi 439008089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1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6EFA-910A-4353-414B-EB59C3BE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A70E-C9F5-B905-970B-9A1DB2981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1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CC73-21DF-DD6A-C953-094A064A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E76F-276F-2F18-89A1-4FE0BFAB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1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C834-1AFC-1DF6-B196-7CC0D164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aspects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465F-2937-E8BD-3F5D-CDCC20C6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C00-A55E-6935-D127-08578536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draw the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F761-5F86-EC18-3F7F-BA8E0D12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8FEB-5C5E-7D5D-F43D-0D9FA14A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D314-C9CA-DF0F-6846-1F89ED76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5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FE02-4BCF-87EC-94E3-ABBFC7B4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976F-1E46-E1AC-F76B-46D47EAB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2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Robotics And Employment Is Correct </vt:lpstr>
      <vt:lpstr>introduction</vt:lpstr>
      <vt:lpstr>Human aspects</vt:lpstr>
      <vt:lpstr>Robot aspects </vt:lpstr>
      <vt:lpstr>Where to draw the line</vt:lpstr>
      <vt:lpstr>solution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Employment Is Correct </dc:title>
  <dc:creator>khalil alsulaimani</dc:creator>
  <cp:lastModifiedBy>khalil alsulaimani</cp:lastModifiedBy>
  <cp:revision>1</cp:revision>
  <dcterms:created xsi:type="dcterms:W3CDTF">2022-05-13T14:20:49Z</dcterms:created>
  <dcterms:modified xsi:type="dcterms:W3CDTF">2022-05-13T14:25:09Z</dcterms:modified>
</cp:coreProperties>
</file>