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0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9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8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5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5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7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4FF0D-1BD7-9D75-F368-E70D2AE68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7" y="4115941"/>
            <a:ext cx="8657450" cy="1124073"/>
          </a:xfrm>
        </p:spPr>
        <p:txBody>
          <a:bodyPr anchor="b">
            <a:normAutofit/>
          </a:bodyPr>
          <a:lstStyle/>
          <a:p>
            <a:r>
              <a:rPr lang="en-US" dirty="0"/>
              <a:t>Icare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8ECB7-EE19-7433-E06C-6F4DB605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7" y="5362074"/>
            <a:ext cx="8657450" cy="681942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lack dots connected through lings to build a network">
            <a:extLst>
              <a:ext uri="{FF2B5EF4-FFF2-40B4-BE49-F238E27FC236}">
                <a16:creationId xmlns:a16="http://schemas.microsoft.com/office/drawing/2014/main" id="{EBFCEC6D-9EC3-C2B2-BC52-647104847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1" r="-1" b="39156"/>
          <a:stretch/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21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4BDD-C95E-9BD8-A09A-ED9D2543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9300-1FCE-2E32-A075-75A24627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65EC-96D0-1BCE-0FDD-5BCEFBE8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79805-3161-6089-BDAB-44A175EF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F918-59D7-41AE-A73E-62990213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err="1"/>
              <a:t>considirations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6BF2-D555-9C41-9DBE-458ABBCB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1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ED8D-ABB8-99CA-7935-A3F39D5C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0DDC-8B02-7AF6-614C-DE1DFCA3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02CF97-D905-04B6-CBBA-AB5D24B2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037" y="4115941"/>
            <a:ext cx="8657450" cy="11240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Thank you for listening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60A50-02CA-AF17-4341-0574AC13A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2037" y="5362074"/>
            <a:ext cx="8657450" cy="6819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6" descr="Close up image of hands applauding">
            <a:extLst>
              <a:ext uri="{FF2B5EF4-FFF2-40B4-BE49-F238E27FC236}">
                <a16:creationId xmlns:a16="http://schemas.microsoft.com/office/drawing/2014/main" id="{7608736B-074C-BF36-0D44-5ADEE55BE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17" r="-1" b="32753"/>
          <a:stretch/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8295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_2SEEDS">
      <a:dk1>
        <a:srgbClr val="000000"/>
      </a:dk1>
      <a:lt1>
        <a:srgbClr val="FFFFFF"/>
      </a:lt1>
      <a:dk2>
        <a:srgbClr val="413124"/>
      </a:dk2>
      <a:lt2>
        <a:srgbClr val="E8E6E2"/>
      </a:lt2>
      <a:accent1>
        <a:srgbClr val="7391C6"/>
      </a:accent1>
      <a:accent2>
        <a:srgbClr val="68ADC1"/>
      </a:accent2>
      <a:accent3>
        <a:srgbClr val="908CD0"/>
      </a:accent3>
      <a:accent4>
        <a:srgbClr val="C68473"/>
      </a:accent4>
      <a:accent5>
        <a:srgbClr val="BD9D6A"/>
      </a:accent5>
      <a:accent6>
        <a:srgbClr val="A3A660"/>
      </a:accent6>
      <a:hlink>
        <a:srgbClr val="95805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tf89910445_win32</Template>
  <TotalTime>28</TotalTime>
  <Words>12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BlocksVTI</vt:lpstr>
      <vt:lpstr>Icare System </vt:lpstr>
      <vt:lpstr>Introduction </vt:lpstr>
      <vt:lpstr>System analysis</vt:lpstr>
      <vt:lpstr>Design considirations</vt:lpstr>
      <vt:lpstr>Testing 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Icare System </dc:title>
  <dc:creator>khalil alsulaimani</dc:creator>
  <cp:lastModifiedBy>khalil alsulaimani</cp:lastModifiedBy>
  <cp:revision>2</cp:revision>
  <dcterms:created xsi:type="dcterms:W3CDTF">2022-05-20T11:54:15Z</dcterms:created>
  <dcterms:modified xsi:type="dcterms:W3CDTF">2022-05-20T12:23:08Z</dcterms:modified>
</cp:coreProperties>
</file>