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97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4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0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8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1D9E61-7A34-4455-A944-7760DD9E2D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5F2AF8-3C1A-4559-BBC5-7EC34A8422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3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B93-A400-4C52-8212-5A01837D0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574126"/>
            <a:ext cx="10058400" cy="3566160"/>
          </a:xfrm>
        </p:spPr>
        <p:txBody>
          <a:bodyPr/>
          <a:lstStyle/>
          <a:p>
            <a:r>
              <a:rPr lang="en-US" dirty="0"/>
              <a:t>Redesign of Registration Interfaces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C131D-0DB5-472D-8CAD-7770356F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9902" y="4435813"/>
            <a:ext cx="4932195" cy="175097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members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Khalil alsulaimani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Nawaf Noor aldeen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Mosab albishi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Yazeed </a:t>
            </a:r>
            <a:r>
              <a:rPr lang="en-US" dirty="0" err="1">
                <a:solidFill>
                  <a:schemeClr val="tx1"/>
                </a:solidFill>
              </a:rPr>
              <a:t>alsayed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2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EB68185-87B1-438F-8B2A-59C3BDF472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63" y="812927"/>
            <a:ext cx="1915953" cy="5232147"/>
          </a:xfrm>
        </p:spPr>
      </p:pic>
      <p:pic>
        <p:nvPicPr>
          <p:cNvPr id="12" name="Content Placeholder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7C7FAEE-453F-4754-9D41-1BC9B7BED2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09" y="792163"/>
            <a:ext cx="1668935" cy="52321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8175E-E2B2-4E14-B9F6-A76069B78E9B}"/>
              </a:ext>
            </a:extLst>
          </p:cNvPr>
          <p:cNvSpPr txBox="1"/>
          <p:nvPr/>
        </p:nvSpPr>
        <p:spPr>
          <a:xfrm>
            <a:off x="500363" y="165370"/>
            <a:ext cx="87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Color Design Choices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D66B201-DBE7-4C53-A7E7-CB18B174B0E3}"/>
              </a:ext>
            </a:extLst>
          </p:cNvPr>
          <p:cNvSpPr/>
          <p:nvPr/>
        </p:nvSpPr>
        <p:spPr>
          <a:xfrm>
            <a:off x="2416316" y="3176080"/>
            <a:ext cx="1593693" cy="5058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C8BE3-021E-48AA-A595-ACB939639830}"/>
              </a:ext>
            </a:extLst>
          </p:cNvPr>
          <p:cNvSpPr txBox="1"/>
          <p:nvPr/>
        </p:nvSpPr>
        <p:spPr>
          <a:xfrm>
            <a:off x="6513058" y="771140"/>
            <a:ext cx="269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versions problems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DC1F27-D6D1-4DE1-849B-A817EDEDE827}"/>
              </a:ext>
            </a:extLst>
          </p:cNvPr>
          <p:cNvSpPr txBox="1"/>
          <p:nvPr/>
        </p:nvSpPr>
        <p:spPr>
          <a:xfrm>
            <a:off x="6513058" y="1343909"/>
            <a:ext cx="3735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Background color too noisy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Noisy colors reduce readability </a:t>
            </a:r>
          </a:p>
          <a:p>
            <a:r>
              <a:rPr lang="en-US" dirty="0"/>
              <a:t>Scanning speed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unprofessional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57562-8CC2-4674-9B5A-FA049744B77C}"/>
              </a:ext>
            </a:extLst>
          </p:cNvPr>
          <p:cNvSpPr txBox="1"/>
          <p:nvPr/>
        </p:nvSpPr>
        <p:spPr>
          <a:xfrm>
            <a:off x="6513056" y="3113435"/>
            <a:ext cx="3569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new version fix those problems 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846874-891B-41E1-95ED-FF357CCDB968}"/>
              </a:ext>
            </a:extLst>
          </p:cNvPr>
          <p:cNvSpPr txBox="1"/>
          <p:nvPr/>
        </p:nvSpPr>
        <p:spPr>
          <a:xfrm>
            <a:off x="6503217" y="3917036"/>
            <a:ext cx="3569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color pallet using monochromatic scheme on the top bar and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noise by using a white background which improves readability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professional and clean</a:t>
            </a:r>
          </a:p>
        </p:txBody>
      </p:sp>
    </p:spTree>
    <p:extLst>
      <p:ext uri="{BB962C8B-B14F-4D97-AF65-F5344CB8AC3E}">
        <p14:creationId xmlns:p14="http://schemas.microsoft.com/office/powerpoint/2010/main" val="243053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0B6D-AF54-4EAA-B0A0-C08D9EB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107B-3D20-45E0-AA1D-A8554F50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5D42-DD97-488E-BB51-0111630D2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8175E-E2B2-4E14-B9F6-A76069B78E9B}"/>
              </a:ext>
            </a:extLst>
          </p:cNvPr>
          <p:cNvSpPr txBox="1"/>
          <p:nvPr/>
        </p:nvSpPr>
        <p:spPr>
          <a:xfrm>
            <a:off x="252919" y="252919"/>
            <a:ext cx="8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Font Design  Choices</a:t>
            </a:r>
          </a:p>
        </p:txBody>
      </p:sp>
    </p:spTree>
    <p:extLst>
      <p:ext uri="{BB962C8B-B14F-4D97-AF65-F5344CB8AC3E}">
        <p14:creationId xmlns:p14="http://schemas.microsoft.com/office/powerpoint/2010/main" val="76151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0B6D-AF54-4EAA-B0A0-C08D9EB4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107B-3D20-45E0-AA1D-A8554F50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C5D42-DD97-488E-BB51-0111630D26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8175E-E2B2-4E14-B9F6-A76069B78E9B}"/>
              </a:ext>
            </a:extLst>
          </p:cNvPr>
          <p:cNvSpPr txBox="1"/>
          <p:nvPr/>
        </p:nvSpPr>
        <p:spPr>
          <a:xfrm>
            <a:off x="252919" y="252919"/>
            <a:ext cx="8706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Design Choices</a:t>
            </a:r>
          </a:p>
        </p:txBody>
      </p:sp>
    </p:spTree>
    <p:extLst>
      <p:ext uri="{BB962C8B-B14F-4D97-AF65-F5344CB8AC3E}">
        <p14:creationId xmlns:p14="http://schemas.microsoft.com/office/powerpoint/2010/main" val="49572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</TotalTime>
  <Words>76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Redesign of Registration Interfaces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khalil alsulaimani</dc:creator>
  <cp:lastModifiedBy>khalil alsulaimani</cp:lastModifiedBy>
  <cp:revision>29</cp:revision>
  <dcterms:created xsi:type="dcterms:W3CDTF">2022-04-07T09:07:07Z</dcterms:created>
  <dcterms:modified xsi:type="dcterms:W3CDTF">2022-04-11T23:58:46Z</dcterms:modified>
</cp:coreProperties>
</file>