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E61-7A34-4455-A944-7760DD9E2D9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2AF8-3C1A-4559-BBC5-7EC34A84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E61-7A34-4455-A944-7760DD9E2D9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2AF8-3C1A-4559-BBC5-7EC34A84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5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E61-7A34-4455-A944-7760DD9E2D9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2AF8-3C1A-4559-BBC5-7EC34A84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E61-7A34-4455-A944-7760DD9E2D9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2AF8-3C1A-4559-BBC5-7EC34A84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1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E61-7A34-4455-A944-7760DD9E2D9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2AF8-3C1A-4559-BBC5-7EC34A84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1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E61-7A34-4455-A944-7760DD9E2D9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2AF8-3C1A-4559-BBC5-7EC34A84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E61-7A34-4455-A944-7760DD9E2D9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2AF8-3C1A-4559-BBC5-7EC34A84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9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E61-7A34-4455-A944-7760DD9E2D9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2AF8-3C1A-4559-BBC5-7EC34A84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1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E61-7A34-4455-A944-7760DD9E2D9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2AF8-3C1A-4559-BBC5-7EC34A84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8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E61-7A34-4455-A944-7760DD9E2D9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2AF8-3C1A-4559-BBC5-7EC34A84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3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E61-7A34-4455-A944-7760DD9E2D9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2AF8-3C1A-4559-BBC5-7EC34A84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0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1D9E61-7A34-4455-A944-7760DD9E2D9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D5F2AF8-3C1A-4559-BBC5-7EC34A84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0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CB93-A400-4C52-8212-5A01837D0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Redesign of Registration Interfaces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C131D-0DB5-472D-8CAD-7770356F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8633" y="1478269"/>
            <a:ext cx="2733367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Group members :</a:t>
            </a:r>
          </a:p>
          <a:p>
            <a:r>
              <a:rPr lang="en-US" dirty="0">
                <a:solidFill>
                  <a:schemeClr val="tx1"/>
                </a:solidFill>
              </a:rPr>
              <a:t>Khalil alsulaimani </a:t>
            </a:r>
          </a:p>
          <a:p>
            <a:r>
              <a:rPr lang="en-US" dirty="0">
                <a:solidFill>
                  <a:schemeClr val="tx1"/>
                </a:solidFill>
              </a:rPr>
              <a:t>Nawaf Noor aldeen</a:t>
            </a:r>
          </a:p>
          <a:p>
            <a:r>
              <a:rPr lang="en-US" dirty="0">
                <a:solidFill>
                  <a:schemeClr val="tx1"/>
                </a:solidFill>
              </a:rPr>
              <a:t>Mosab albishi</a:t>
            </a:r>
          </a:p>
          <a:p>
            <a:r>
              <a:rPr lang="en-US" dirty="0">
                <a:solidFill>
                  <a:schemeClr val="tx1"/>
                </a:solidFill>
              </a:rPr>
              <a:t>Yazeed </a:t>
            </a:r>
            <a:r>
              <a:rPr lang="en-US" dirty="0" err="1">
                <a:solidFill>
                  <a:schemeClr val="tx1"/>
                </a:solidFill>
              </a:rPr>
              <a:t>alsayed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2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0B6D-AF54-4EAA-B0A0-C08D9EB4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107B-3D20-45E0-AA1D-A8554F50E7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C5D42-DD97-488E-BB51-0111630D26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3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0B6D-AF54-4EAA-B0A0-C08D9EB4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107B-3D20-45E0-AA1D-A8554F50E7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C5D42-DD97-488E-BB51-0111630D26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9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0B6D-AF54-4EAA-B0A0-C08D9EB4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107B-3D20-45E0-AA1D-A8554F50E7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C5D42-DD97-488E-BB51-0111630D26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3894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</TotalTime>
  <Words>16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Redesign of Registration Interfaces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khalil alsulaimani</dc:creator>
  <cp:lastModifiedBy>khalil alsulaimani</cp:lastModifiedBy>
  <cp:revision>7</cp:revision>
  <dcterms:created xsi:type="dcterms:W3CDTF">2022-04-07T09:07:07Z</dcterms:created>
  <dcterms:modified xsi:type="dcterms:W3CDTF">2022-04-07T09:12:52Z</dcterms:modified>
</cp:coreProperties>
</file>