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2"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1D9E61-7A34-4455-A944-7760DD9E2D94}"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5F2AF8-3C1A-4559-BBC5-7EC34A8422A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834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1D9E61-7A34-4455-A944-7760DD9E2D94}"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5F2AF8-3C1A-4559-BBC5-7EC34A8422A9}" type="slidenum">
              <a:rPr lang="en-US" smtClean="0"/>
              <a:t>‹#›</a:t>
            </a:fld>
            <a:endParaRPr lang="en-US"/>
          </a:p>
        </p:txBody>
      </p:sp>
    </p:spTree>
    <p:extLst>
      <p:ext uri="{BB962C8B-B14F-4D97-AF65-F5344CB8AC3E}">
        <p14:creationId xmlns:p14="http://schemas.microsoft.com/office/powerpoint/2010/main" val="3435833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1D9E61-7A34-4455-A944-7760DD9E2D94}"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5F2AF8-3C1A-4559-BBC5-7EC34A8422A9}" type="slidenum">
              <a:rPr lang="en-US" smtClean="0"/>
              <a:t>‹#›</a:t>
            </a:fld>
            <a:endParaRPr lang="en-US"/>
          </a:p>
        </p:txBody>
      </p:sp>
    </p:spTree>
    <p:extLst>
      <p:ext uri="{BB962C8B-B14F-4D97-AF65-F5344CB8AC3E}">
        <p14:creationId xmlns:p14="http://schemas.microsoft.com/office/powerpoint/2010/main" val="4245512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1D9E61-7A34-4455-A944-7760DD9E2D94}"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5F2AF8-3C1A-4559-BBC5-7EC34A8422A9}" type="slidenum">
              <a:rPr lang="en-US" smtClean="0"/>
              <a:t>‹#›</a:t>
            </a:fld>
            <a:endParaRPr lang="en-US"/>
          </a:p>
        </p:txBody>
      </p:sp>
    </p:spTree>
    <p:extLst>
      <p:ext uri="{BB962C8B-B14F-4D97-AF65-F5344CB8AC3E}">
        <p14:creationId xmlns:p14="http://schemas.microsoft.com/office/powerpoint/2010/main" val="1771630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1D9E61-7A34-4455-A944-7760DD9E2D94}"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5F2AF8-3C1A-4559-BBC5-7EC34A8422A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2206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1D9E61-7A34-4455-A944-7760DD9E2D94}"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5F2AF8-3C1A-4559-BBC5-7EC34A8422A9}" type="slidenum">
              <a:rPr lang="en-US" smtClean="0"/>
              <a:t>‹#›</a:t>
            </a:fld>
            <a:endParaRPr lang="en-US"/>
          </a:p>
        </p:txBody>
      </p:sp>
    </p:spTree>
    <p:extLst>
      <p:ext uri="{BB962C8B-B14F-4D97-AF65-F5344CB8AC3E}">
        <p14:creationId xmlns:p14="http://schemas.microsoft.com/office/powerpoint/2010/main" val="614793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1D9E61-7A34-4455-A944-7760DD9E2D94}" type="datetimeFigureOut">
              <a:rPr lang="en-US" smtClean="0"/>
              <a:t>4/14/2022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5F2AF8-3C1A-4559-BBC5-7EC34A8422A9}" type="slidenum">
              <a:rPr lang="en-US" smtClean="0"/>
              <a:t>‹#›</a:t>
            </a:fld>
            <a:endParaRPr lang="en-US"/>
          </a:p>
        </p:txBody>
      </p:sp>
    </p:spTree>
    <p:extLst>
      <p:ext uri="{BB962C8B-B14F-4D97-AF65-F5344CB8AC3E}">
        <p14:creationId xmlns:p14="http://schemas.microsoft.com/office/powerpoint/2010/main" val="3533055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1D9E61-7A34-4455-A944-7760DD9E2D94}" type="datetimeFigureOut">
              <a:rPr lang="en-US" smtClean="0"/>
              <a:t>4/14/2022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5F2AF8-3C1A-4559-BBC5-7EC34A8422A9}" type="slidenum">
              <a:rPr lang="en-US" smtClean="0"/>
              <a:t>‹#›</a:t>
            </a:fld>
            <a:endParaRPr lang="en-US"/>
          </a:p>
        </p:txBody>
      </p:sp>
    </p:spTree>
    <p:extLst>
      <p:ext uri="{BB962C8B-B14F-4D97-AF65-F5344CB8AC3E}">
        <p14:creationId xmlns:p14="http://schemas.microsoft.com/office/powerpoint/2010/main" val="346844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A1D9E61-7A34-4455-A944-7760DD9E2D94}" type="datetimeFigureOut">
              <a:rPr lang="en-US" smtClean="0"/>
              <a:t>4/14/2022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D5F2AF8-3C1A-4559-BBC5-7EC34A8422A9}" type="slidenum">
              <a:rPr lang="en-US" smtClean="0"/>
              <a:t>‹#›</a:t>
            </a:fld>
            <a:endParaRPr lang="en-US"/>
          </a:p>
        </p:txBody>
      </p:sp>
    </p:spTree>
    <p:extLst>
      <p:ext uri="{BB962C8B-B14F-4D97-AF65-F5344CB8AC3E}">
        <p14:creationId xmlns:p14="http://schemas.microsoft.com/office/powerpoint/2010/main" val="1065468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A1D9E61-7A34-4455-A944-7760DD9E2D94}" type="datetimeFigureOut">
              <a:rPr lang="en-US" smtClean="0"/>
              <a:t>4/14/2022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D5F2AF8-3C1A-4559-BBC5-7EC34A8422A9}" type="slidenum">
              <a:rPr lang="en-US" smtClean="0"/>
              <a:t>‹#›</a:t>
            </a:fld>
            <a:endParaRPr lang="en-US"/>
          </a:p>
        </p:txBody>
      </p:sp>
    </p:spTree>
    <p:extLst>
      <p:ext uri="{BB962C8B-B14F-4D97-AF65-F5344CB8AC3E}">
        <p14:creationId xmlns:p14="http://schemas.microsoft.com/office/powerpoint/2010/main" val="1756134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1D9E61-7A34-4455-A944-7760DD9E2D94}"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5F2AF8-3C1A-4559-BBC5-7EC34A8422A9}" type="slidenum">
              <a:rPr lang="en-US" smtClean="0"/>
              <a:t>‹#›</a:t>
            </a:fld>
            <a:endParaRPr lang="en-US"/>
          </a:p>
        </p:txBody>
      </p:sp>
    </p:spTree>
    <p:extLst>
      <p:ext uri="{BB962C8B-B14F-4D97-AF65-F5344CB8AC3E}">
        <p14:creationId xmlns:p14="http://schemas.microsoft.com/office/powerpoint/2010/main" val="3906487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A1D9E61-7A34-4455-A944-7760DD9E2D94}" type="datetimeFigureOut">
              <a:rPr lang="en-US" smtClean="0"/>
              <a:t>4/14/2022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D5F2AF8-3C1A-4559-BBC5-7EC34A8422A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37742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10" name="Content Placeholder 9" descr="Graphical user interface, application&#10;&#10;Description automatically generated">
            <a:extLst>
              <a:ext uri="{FF2B5EF4-FFF2-40B4-BE49-F238E27FC236}">
                <a16:creationId xmlns:a16="http://schemas.microsoft.com/office/drawing/2014/main" id="{0EB68185-87B1-438F-8B2A-59C3BDF4721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00363" y="812927"/>
            <a:ext cx="1915953" cy="5232147"/>
          </a:xfrm>
        </p:spPr>
      </p:pic>
      <p:pic>
        <p:nvPicPr>
          <p:cNvPr id="12" name="Content Placeholder 11" descr="Graphical user interface, text, application&#10;&#10;Description automatically generated">
            <a:extLst>
              <a:ext uri="{FF2B5EF4-FFF2-40B4-BE49-F238E27FC236}">
                <a16:creationId xmlns:a16="http://schemas.microsoft.com/office/drawing/2014/main" id="{C7C7FAEE-453F-4754-9D41-1BC9B7BED26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010009" y="792163"/>
            <a:ext cx="1668935" cy="5232147"/>
          </a:xfrm>
        </p:spPr>
      </p:pic>
      <p:sp>
        <p:nvSpPr>
          <p:cNvPr id="5" name="TextBox 4">
            <a:extLst>
              <a:ext uri="{FF2B5EF4-FFF2-40B4-BE49-F238E27FC236}">
                <a16:creationId xmlns:a16="http://schemas.microsoft.com/office/drawing/2014/main" id="{CB08175E-E2B2-4E14-B9F6-A76069B78E9B}"/>
              </a:ext>
            </a:extLst>
          </p:cNvPr>
          <p:cNvSpPr txBox="1"/>
          <p:nvPr/>
        </p:nvSpPr>
        <p:spPr>
          <a:xfrm>
            <a:off x="500363" y="170975"/>
            <a:ext cx="8706255"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Color Design Choices</a:t>
            </a:r>
          </a:p>
        </p:txBody>
      </p:sp>
      <p:sp>
        <p:nvSpPr>
          <p:cNvPr id="8" name="Arrow: Right 7">
            <a:extLst>
              <a:ext uri="{FF2B5EF4-FFF2-40B4-BE49-F238E27FC236}">
                <a16:creationId xmlns:a16="http://schemas.microsoft.com/office/drawing/2014/main" id="{0D66B201-DBE7-4C53-A7E7-CB18B174B0E3}"/>
              </a:ext>
            </a:extLst>
          </p:cNvPr>
          <p:cNvSpPr/>
          <p:nvPr/>
        </p:nvSpPr>
        <p:spPr>
          <a:xfrm>
            <a:off x="2416316" y="3176080"/>
            <a:ext cx="1593693" cy="50583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0C4C8BE3-021E-48AA-A595-ACB939639830}"/>
              </a:ext>
            </a:extLst>
          </p:cNvPr>
          <p:cNvSpPr txBox="1"/>
          <p:nvPr/>
        </p:nvSpPr>
        <p:spPr>
          <a:xfrm>
            <a:off x="6513058" y="771140"/>
            <a:ext cx="269356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Old versions problems ?</a:t>
            </a:r>
          </a:p>
        </p:txBody>
      </p:sp>
      <p:sp>
        <p:nvSpPr>
          <p:cNvPr id="14" name="TextBox 13">
            <a:extLst>
              <a:ext uri="{FF2B5EF4-FFF2-40B4-BE49-F238E27FC236}">
                <a16:creationId xmlns:a16="http://schemas.microsoft.com/office/drawing/2014/main" id="{47DC1F27-D6D1-4DE1-849B-A817EDEDE827}"/>
              </a:ext>
            </a:extLst>
          </p:cNvPr>
          <p:cNvSpPr txBox="1"/>
          <p:nvPr/>
        </p:nvSpPr>
        <p:spPr>
          <a:xfrm>
            <a:off x="6513058" y="1343909"/>
            <a:ext cx="3735318" cy="1754326"/>
          </a:xfrm>
          <a:prstGeom prst="rect">
            <a:avLst/>
          </a:prstGeom>
          <a:noFill/>
        </p:spPr>
        <p:txBody>
          <a:bodyPr wrap="non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Background color too noisy</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Noisy colors reduce readability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Scanning speed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Looks unprofessional </a:t>
            </a:r>
          </a:p>
        </p:txBody>
      </p:sp>
      <p:sp>
        <p:nvSpPr>
          <p:cNvPr id="15" name="TextBox 14">
            <a:extLst>
              <a:ext uri="{FF2B5EF4-FFF2-40B4-BE49-F238E27FC236}">
                <a16:creationId xmlns:a16="http://schemas.microsoft.com/office/drawing/2014/main" id="{10557562-8CC2-4674-9B5A-FA049744B77C}"/>
              </a:ext>
            </a:extLst>
          </p:cNvPr>
          <p:cNvSpPr txBox="1"/>
          <p:nvPr/>
        </p:nvSpPr>
        <p:spPr>
          <a:xfrm>
            <a:off x="6513056" y="3113435"/>
            <a:ext cx="3569213"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How does the new version fix those problems ?</a:t>
            </a:r>
          </a:p>
        </p:txBody>
      </p:sp>
      <p:sp>
        <p:nvSpPr>
          <p:cNvPr id="16" name="TextBox 15">
            <a:extLst>
              <a:ext uri="{FF2B5EF4-FFF2-40B4-BE49-F238E27FC236}">
                <a16:creationId xmlns:a16="http://schemas.microsoft.com/office/drawing/2014/main" id="{C7846874-891B-41E1-95ED-FF357CCDB968}"/>
              </a:ext>
            </a:extLst>
          </p:cNvPr>
          <p:cNvSpPr txBox="1"/>
          <p:nvPr/>
        </p:nvSpPr>
        <p:spPr>
          <a:xfrm>
            <a:off x="6503217" y="3917036"/>
            <a:ext cx="3569213" cy="2308324"/>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Better color pallet using monochromatic scheme on the top bar and buttons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Less noise by using a white background which improves readability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Looks professional and clean</a:t>
            </a:r>
          </a:p>
        </p:txBody>
      </p:sp>
    </p:spTree>
    <p:extLst>
      <p:ext uri="{BB962C8B-B14F-4D97-AF65-F5344CB8AC3E}">
        <p14:creationId xmlns:p14="http://schemas.microsoft.com/office/powerpoint/2010/main" val="24305308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p:bldP spid="14" grpId="0"/>
      <p:bldP spid="15"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7" name="عنصر نائب للمحتوى 6">
            <a:extLst>
              <a:ext uri="{FF2B5EF4-FFF2-40B4-BE49-F238E27FC236}">
                <a16:creationId xmlns:a16="http://schemas.microsoft.com/office/drawing/2014/main" id="{3B81653C-5B40-4176-B364-79CD055FE10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52919" y="944389"/>
            <a:ext cx="2302391" cy="5243469"/>
          </a:xfrm>
        </p:spPr>
      </p:pic>
      <p:sp>
        <p:nvSpPr>
          <p:cNvPr id="5" name="TextBox 4">
            <a:extLst>
              <a:ext uri="{FF2B5EF4-FFF2-40B4-BE49-F238E27FC236}">
                <a16:creationId xmlns:a16="http://schemas.microsoft.com/office/drawing/2014/main" id="{CB08175E-E2B2-4E14-B9F6-A76069B78E9B}"/>
              </a:ext>
            </a:extLst>
          </p:cNvPr>
          <p:cNvSpPr txBox="1"/>
          <p:nvPr/>
        </p:nvSpPr>
        <p:spPr>
          <a:xfrm>
            <a:off x="252919" y="252919"/>
            <a:ext cx="8706255"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Font Design  Choices</a:t>
            </a:r>
          </a:p>
        </p:txBody>
      </p:sp>
      <p:sp>
        <p:nvSpPr>
          <p:cNvPr id="17" name="Arrow: Right 7">
            <a:extLst>
              <a:ext uri="{FF2B5EF4-FFF2-40B4-BE49-F238E27FC236}">
                <a16:creationId xmlns:a16="http://schemas.microsoft.com/office/drawing/2014/main" id="{664502A4-AAD6-47A0-A542-77D621891CB6}"/>
              </a:ext>
            </a:extLst>
          </p:cNvPr>
          <p:cNvSpPr/>
          <p:nvPr/>
        </p:nvSpPr>
        <p:spPr>
          <a:xfrm>
            <a:off x="2555310" y="3598965"/>
            <a:ext cx="1593693" cy="50583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عنصر نائب للمحتوى 9" descr="صورة تحتوي على نص&#10;&#10;تم إنشاء الوصف تلقائياً">
            <a:extLst>
              <a:ext uri="{FF2B5EF4-FFF2-40B4-BE49-F238E27FC236}">
                <a16:creationId xmlns:a16="http://schemas.microsoft.com/office/drawing/2014/main" id="{F4A62C79-7879-4663-A096-6D70D911E60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177281" y="944389"/>
            <a:ext cx="2302391" cy="5243469"/>
          </a:xfrm>
        </p:spPr>
      </p:pic>
      <p:sp>
        <p:nvSpPr>
          <p:cNvPr id="11" name="مربع نص 10">
            <a:extLst>
              <a:ext uri="{FF2B5EF4-FFF2-40B4-BE49-F238E27FC236}">
                <a16:creationId xmlns:a16="http://schemas.microsoft.com/office/drawing/2014/main" id="{D2D0B3D1-552D-4CEE-B6A9-9C11656F8B3B}"/>
              </a:ext>
            </a:extLst>
          </p:cNvPr>
          <p:cNvSpPr txBox="1"/>
          <p:nvPr/>
        </p:nvSpPr>
        <p:spPr>
          <a:xfrm>
            <a:off x="7316396" y="0"/>
            <a:ext cx="4205870" cy="7017306"/>
          </a:xfrm>
          <a:prstGeom prst="rect">
            <a:avLst/>
          </a:prstGeom>
          <a:noFill/>
        </p:spPr>
        <p:txBody>
          <a:bodyPr wrap="square" rtlCol="1">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Previous version font problems: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font too bold and dark and the bright noisy background color reduces readability and usability.</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Texts were not properly aligned.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feels more robotic which makes it difficult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to read, so it reduces accessibility.</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New version:</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new font is much more readable and usable giving the mixture of simple background color and a simple typeface.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simplicity and good alignment of the typeface makes it more accessible and enjoyable also professional and clean.</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1519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CB56F2-2AB1-4121-99EC-7933D4136AA2}"/>
              </a:ext>
            </a:extLst>
          </p:cNvPr>
          <p:cNvSpPr txBox="1"/>
          <p:nvPr/>
        </p:nvSpPr>
        <p:spPr>
          <a:xfrm>
            <a:off x="500363" y="170975"/>
            <a:ext cx="8706255"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Buttons Design Choices:</a:t>
            </a:r>
          </a:p>
        </p:txBody>
      </p:sp>
      <p:sp>
        <p:nvSpPr>
          <p:cNvPr id="5" name="TextBox 4">
            <a:extLst>
              <a:ext uri="{FF2B5EF4-FFF2-40B4-BE49-F238E27FC236}">
                <a16:creationId xmlns:a16="http://schemas.microsoft.com/office/drawing/2014/main" id="{76716995-4268-4C29-81A0-2ADA1CCA47C9}"/>
              </a:ext>
            </a:extLst>
          </p:cNvPr>
          <p:cNvSpPr txBox="1"/>
          <p:nvPr/>
        </p:nvSpPr>
        <p:spPr>
          <a:xfrm>
            <a:off x="500363" y="1371600"/>
            <a:ext cx="11234437" cy="9233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For out design we have 4 kinds of buttons that we used for different actions.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	First Button type is the raised button , which is used for the primary action in each interface, for example in the 	verification page :</a:t>
            </a:r>
          </a:p>
        </p:txBody>
      </p:sp>
      <p:sp>
        <p:nvSpPr>
          <p:cNvPr id="14" name="TextBox 13">
            <a:extLst>
              <a:ext uri="{FF2B5EF4-FFF2-40B4-BE49-F238E27FC236}">
                <a16:creationId xmlns:a16="http://schemas.microsoft.com/office/drawing/2014/main" id="{BA3EC8A5-80F0-4BBA-B291-225F5FBF840B}"/>
              </a:ext>
            </a:extLst>
          </p:cNvPr>
          <p:cNvSpPr txBox="1"/>
          <p:nvPr/>
        </p:nvSpPr>
        <p:spPr>
          <a:xfrm>
            <a:off x="965288" y="2983137"/>
            <a:ext cx="10456985"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The third type is the text button, used for less important actions and to not distract users from the interface:</a:t>
            </a:r>
          </a:p>
        </p:txBody>
      </p:sp>
      <p:pic>
        <p:nvPicPr>
          <p:cNvPr id="18" name="Picture 17">
            <a:extLst>
              <a:ext uri="{FF2B5EF4-FFF2-40B4-BE49-F238E27FC236}">
                <a16:creationId xmlns:a16="http://schemas.microsoft.com/office/drawing/2014/main" id="{62B910E1-FCFC-40D3-9F54-E43657E7CD2C}"/>
              </a:ext>
            </a:extLst>
          </p:cNvPr>
          <p:cNvPicPr>
            <a:picLocks noChangeAspect="1"/>
          </p:cNvPicPr>
          <p:nvPr/>
        </p:nvPicPr>
        <p:blipFill>
          <a:blip r:embed="rId2"/>
          <a:stretch>
            <a:fillRect/>
          </a:stretch>
        </p:blipFill>
        <p:spPr>
          <a:xfrm>
            <a:off x="1070795" y="3352469"/>
            <a:ext cx="1889924" cy="365792"/>
          </a:xfrm>
          <a:prstGeom prst="rect">
            <a:avLst/>
          </a:prstGeom>
        </p:spPr>
      </p:pic>
      <p:sp>
        <p:nvSpPr>
          <p:cNvPr id="21" name="TextBox 20">
            <a:extLst>
              <a:ext uri="{FF2B5EF4-FFF2-40B4-BE49-F238E27FC236}">
                <a16:creationId xmlns:a16="http://schemas.microsoft.com/office/drawing/2014/main" id="{AE4CAAC9-301B-4CC1-913B-6382096A0E8B}"/>
              </a:ext>
            </a:extLst>
          </p:cNvPr>
          <p:cNvSpPr txBox="1"/>
          <p:nvPr/>
        </p:nvSpPr>
        <p:spPr>
          <a:xfrm>
            <a:off x="1070795" y="3908627"/>
            <a:ext cx="9737881"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And lastly we used the toggle button, where the user can chose one of multiple options and only one can be chosen, we used it for the gender choice in the registration interface:</a:t>
            </a:r>
          </a:p>
        </p:txBody>
      </p:sp>
      <p:pic>
        <p:nvPicPr>
          <p:cNvPr id="23" name="Picture 22">
            <a:extLst>
              <a:ext uri="{FF2B5EF4-FFF2-40B4-BE49-F238E27FC236}">
                <a16:creationId xmlns:a16="http://schemas.microsoft.com/office/drawing/2014/main" id="{64583B6B-8940-478D-82F4-0A24020DF38B}"/>
              </a:ext>
            </a:extLst>
          </p:cNvPr>
          <p:cNvPicPr>
            <a:picLocks noChangeAspect="1"/>
          </p:cNvPicPr>
          <p:nvPr/>
        </p:nvPicPr>
        <p:blipFill>
          <a:blip r:embed="rId3"/>
          <a:stretch>
            <a:fillRect/>
          </a:stretch>
        </p:blipFill>
        <p:spPr>
          <a:xfrm>
            <a:off x="1070795" y="4649976"/>
            <a:ext cx="2636748" cy="662997"/>
          </a:xfrm>
          <a:prstGeom prst="rect">
            <a:avLst/>
          </a:prstGeom>
        </p:spPr>
      </p:pic>
      <p:pic>
        <p:nvPicPr>
          <p:cNvPr id="4" name="Picture 3" descr="A picture containing shape&#10;&#10;Description automatically generated">
            <a:extLst>
              <a:ext uri="{FF2B5EF4-FFF2-40B4-BE49-F238E27FC236}">
                <a16:creationId xmlns:a16="http://schemas.microsoft.com/office/drawing/2014/main" id="{C24390F8-C9F7-4506-A3C1-5165E6804B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0795" y="2270605"/>
            <a:ext cx="2408129" cy="693480"/>
          </a:xfrm>
          <a:prstGeom prst="rect">
            <a:avLst/>
          </a:prstGeom>
        </p:spPr>
      </p:pic>
    </p:spTree>
    <p:extLst>
      <p:ext uri="{BB962C8B-B14F-4D97-AF65-F5344CB8AC3E}">
        <p14:creationId xmlns:p14="http://schemas.microsoft.com/office/powerpoint/2010/main" val="193423800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otalTime>25</TotalTime>
  <Words>249</Words>
  <Application>Microsoft Office PowerPoint</Application>
  <PresentationFormat>Widescreen</PresentationFormat>
  <Paragraphs>33</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Retrospect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khalil alsulaimani</dc:creator>
  <cp:lastModifiedBy>khalil alsulaimani</cp:lastModifiedBy>
  <cp:revision>3</cp:revision>
  <dcterms:created xsi:type="dcterms:W3CDTF">2022-04-14T08:36:46Z</dcterms:created>
  <dcterms:modified xsi:type="dcterms:W3CDTF">2022-04-14T09:02:19Z</dcterms:modified>
</cp:coreProperties>
</file>