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4" r:id="rId11"/>
    <p:sldId id="263" r:id="rId12"/>
    <p:sldId id="269" r:id="rId13"/>
    <p:sldId id="270" r:id="rId14"/>
    <p:sldId id="272" r:id="rId15"/>
    <p:sldId id="271" r:id="rId16"/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CC01F-A445-4F06-A2F9-17D73030678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375E6-5086-452B-BB78-C65C934FA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0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375E6-5086-452B-BB78-C65C934FA40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67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795-42DD-4BB3-A4CD-9B673DE0E407}" type="datetime1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18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12A6-7112-449A-945E-A1B6356BFB74}" type="datetime1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6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792A-78AF-4132-A6A0-8980261A732B}" type="datetime1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0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A1A3-7A26-42C0-AD33-C8DAC037E2DF}" type="datetime1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7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7416-03B1-44DB-8C87-240FEFCFE7D9}" type="datetime1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28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C320-14F6-4738-9440-0C5E301E2FD8}" type="datetime1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55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7AED-610B-4B40-9E8F-DB39A5A7F6BD}" type="datetime1">
              <a:rPr lang="de-DE" smtClean="0"/>
              <a:t>14.03.2023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03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A070-3899-4F71-8843-DDDDE2290810}" type="datetime1">
              <a:rPr lang="de-DE" smtClean="0"/>
              <a:t>14.03.2023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96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33B-DEF8-4119-BC6C-2D8BA3275FC8}" type="datetime1">
              <a:rPr lang="de-DE" smtClean="0"/>
              <a:t>14.03.2023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94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B78-7CB2-4BB4-8B5A-B7CB41CE9DD0}" type="datetime1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2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3C4-FAEF-4B49-964D-747BC08EB7E7}" type="datetime1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60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578B-B333-469C-8C9A-CD18C2D416B3}" type="datetime1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Nevzeta Epple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B52D-539D-4AA5-BCAC-7A7BA16FA6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2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tors.today/archiv/a/bei-alten-patienten-haeufig-und-gefaehrlich-1563019" TargetMode="External"/><Relationship Id="rId3" Type="http://schemas.openxmlformats.org/officeDocument/2006/relationships/hyperlink" Target="https://www.gettyimages.de/fotos/dehydration" TargetMode="External"/><Relationship Id="rId7" Type="http://schemas.openxmlformats.org/officeDocument/2006/relationships/hyperlink" Target="https://www.alimentarium.org/de/fact-sheet/bedarf-wasser" TargetMode="External"/><Relationship Id="rId2" Type="http://schemas.openxmlformats.org/officeDocument/2006/relationships/hyperlink" Target="https://flexikon.doccheck.com/de/Dehydra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eber-wasser.com/wasser-wichtig-fuer-koerper/" TargetMode="External"/><Relationship Id="rId11" Type="http://schemas.openxmlformats.org/officeDocument/2006/relationships/hyperlink" Target="https://deutsche-pflegeberatung-matheis.de/2021/06/23/15-tipps-dehydration-bei-demenz-vorbeugen/" TargetMode="External"/><Relationship Id="rId5" Type="http://schemas.openxmlformats.org/officeDocument/2006/relationships/hyperlink" Target="https://www.paracelsus.de/magazin/ausgabe/202102/wasser-die-natuerliche-medizin" TargetMode="External"/><Relationship Id="rId10" Type="http://schemas.openxmlformats.org/officeDocument/2006/relationships/hyperlink" Target="https://www.waterlogic.de/blog/kampf-gegen-dehydration-trinken-wir-genug/" TargetMode="External"/><Relationship Id="rId4" Type="http://schemas.openxmlformats.org/officeDocument/2006/relationships/hyperlink" Target="http://physiologie.cc/X.5.htm" TargetMode="External"/><Relationship Id="rId9" Type="http://schemas.openxmlformats.org/officeDocument/2006/relationships/hyperlink" Target="https://docplayer.org/19140285-Herzlich-willkommen-zum-vortra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Dehydratation</a:t>
            </a:r>
            <a:b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Unter einer 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Dehydratation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versteht man eine Abnahme der Körperflüssigkeit bzw. des Körperwassers eines Organismus.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600" y="2673946"/>
            <a:ext cx="2288323" cy="3159588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37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87" y="256448"/>
            <a:ext cx="6717819" cy="5038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7036526" y="2717073"/>
            <a:ext cx="57941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Eine </a:t>
            </a:r>
            <a:r>
              <a:rPr lang="de-DE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Pyelonephritis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ist eine Entzündung des Nierenbeckens 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705600" y="3257006"/>
            <a:ext cx="42497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Das </a:t>
            </a:r>
            <a:r>
              <a:rPr lang="de-DE" dirty="0" err="1" smtClean="0"/>
              <a:t>Adrenogenitale</a:t>
            </a:r>
            <a:r>
              <a:rPr lang="de-DE" dirty="0" smtClean="0"/>
              <a:t> Syndrom (AGS) ist eine </a:t>
            </a:r>
            <a:r>
              <a:rPr lang="de-DE" b="1" dirty="0" smtClean="0"/>
              <a:t>erbliche Erkrankung, der verschiedene </a:t>
            </a:r>
            <a:r>
              <a:rPr lang="de-DE" b="1" dirty="0" smtClean="0">
                <a:effectLst/>
              </a:rPr>
              <a:t>Enzymdefekte</a:t>
            </a:r>
            <a:r>
              <a:rPr lang="de-DE" b="1" dirty="0" smtClean="0"/>
              <a:t> zugrunde liegen können, wodurch die Bildung des Hormons Cortisol gestört ist</a:t>
            </a:r>
            <a:r>
              <a:rPr lang="de-DE" dirty="0" smtClean="0"/>
              <a:t>. Es werden vermehrt Vorstufen von Cortisol und – je nach Ausprägung – Androgene (männliche Hormone) gebildet.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95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64" y="1405467"/>
            <a:ext cx="8639040" cy="360679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1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6733" y="-1795101"/>
            <a:ext cx="108966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9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Tipps | Dehydration bei Demenz im Sommer vorbeugen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184366" y="2493980"/>
            <a:ext cx="101694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Starten Sie morgens bereits beim Wachwerden mit einem Lieblingsgetränk an der Bettkante, bevor Sie mit dem Morgenritual beginnen.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Gemeinsames Trinken macht deutlich mehr Spaß, auch kann dieses mit einem Zuprosten oder einem Trinkspruch getan werden.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Stellen Sie Getränke an Plätze, an denen sich der Mensch mit Demenz aufhält oder an denen er tagsüber sitzt, er wird dadurch visuell erinnert. 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0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2866" y="365125"/>
            <a:ext cx="10430933" cy="1285875"/>
          </a:xfrm>
        </p:spPr>
        <p:txBody>
          <a:bodyPr>
            <a:normAutofit/>
          </a:bodyPr>
          <a:lstStyle/>
          <a:p>
            <a:r>
              <a:rPr kumimoji="0" lang="de-DE" altLang="de-DE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Tipps | Dehydration bei Demenz im Sommer vorbeugen</a:t>
            </a:r>
            <a:br>
              <a:rPr kumimoji="0" lang="de-DE" altLang="de-DE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de-DE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5954" y="2093574"/>
            <a:ext cx="997784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Bieten Sie viel frisches Obst als Snack oder Zwischenmahlzeit an, beispielsweise Weintrauben, Melone, Erdbeeren oder Ananas.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Bereiten Sie 1 x tgl. einen Salat als Mahlzeit an, vorzugsweise mit Gurke, Tomaten und Gemüsesorten die ähnlich viel Flüssigkeit beinhalten.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Bieten Sie nachmittags einen kalten Eiskaffee, eine Eisschokolade oder grundsätzlich ein Eis an.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 kühles Tuch, bei Hitze, wirkt erfrischend &amp; revitalisierend.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06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Tipps | Dehydration bei Demenz im Sommer vorbeugen</a:t>
            </a:r>
            <a:endParaRPr lang="de-DE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8240" y="1926622"/>
            <a:ext cx="1019556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 Fußbad mit Eiswürfeln und um zusätzlich die Haut zu pflegen mit Olivenöl im Wasser, regt den Kreislauf an und macht die Haut geschmeidig &amp; weich.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 gleiche kann auch als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Handbad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angerichtet werden, achten Sie darauf,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daß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die Unterarme ruhig auch mit im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kühlenWasser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liegen oder eingetaucht werden.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Achten Sie bei der Getränkeauswahl auf bevorzugte Getränke des Menschen mit Demenz, diese wird er eher annehmen, auch wenn er keinen Durst verspürt.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Nutzen Sie ansprechende Adjektive beim Anbieten des Getränks, wie köstlich, lecker, toll, fruchtig, erfrischend etc..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06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de-DE" altLang="de-DE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Tipps | Dehydration bei Demenz im Sommer vorbeugen</a:t>
            </a:r>
            <a:endParaRPr lang="de-DE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32410" y="1579657"/>
            <a:ext cx="10021389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Lüften Sie morgens die Räume &amp; halten Sie tagsüber die Fenster, wenn möglich, geschlossen. Die Hitze wird vom älteren Menschen ferngehalten.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Achten Sie auf Kleidung ohne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Synthetikanteil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dies fördert das Schwitzen. Baumwolle oder Leinen sind sinnvolle Materialien. Auch Menschen mit Demenz oder ältere Menschen können kurze Hosen oder Röcke tragen, um der Witterung entsprechend gekleidet zu sein.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 Ventilator, aufgestellt im Zimmer oder Wohnraum, bietet kühle Luft und macht es drinnen angenehmer.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Vermeiden Sie unnötige körperliche Aktivitäten und gönnen Sie Ihrem Angehörigen Pausen, Ruhe und Schlafpausen, um sich zu erholen, überfordern Sie ihn nicht.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42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https://flexikon.doccheck.com/de/Dehydratation</a:t>
            </a: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https://www.gettyimages.de/fotos/dehydration</a:t>
            </a: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http://physiologie.cc/X.5.htm</a:t>
            </a: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https://www.paracelsus.de/magazin/ausgabe/202102/wasser-die-natuerliche-medizin</a:t>
            </a: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https://www.ueber-wasser.com/wasser-wichtig-fuer-koerper/</a:t>
            </a: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https://www.alimentarium.org/de/fact-sheet/bedarf-wasser</a:t>
            </a: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https://www.doctors.today/archiv/a/bei-alten-patienten-haeufig-und-gefaehrlich-1563019</a:t>
            </a: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https://docplayer.org/19140285-Herzlich-willkommen-zum-vortrag.html</a:t>
            </a: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https://www.waterlogic.de/blog/kampf-gegen-dehydration-trinken-wir-genug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/</a:t>
            </a: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</a:t>
            </a: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deutsche-pflegeberatung-matheis.de/2021/06/23/15-tipps-dehydration-bei-demenz-vorbeugen</a:t>
            </a:r>
            <a:r>
              <a:rPr lang="de-DE" sz="1800" smtClean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/</a:t>
            </a:r>
            <a:endParaRPr lang="de-DE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42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0132" y="365125"/>
            <a:ext cx="9863667" cy="879475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Rolle spielt Wasser in unserem Körper?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Zwei Drittel des Wassers in unserem Körper befindet sich in den Gewebezellen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ein Drittel ist extrazellulär – d.h. in Organen, im Blut, sowie in Lymph- und anderen Flüssigkeiten – vorhanden.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45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Innerhalb der Zellen ermöglicht Wasser chemische Reaktionen, indem es Mineralien und andere Nährstoffe löst und transportiert.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Im Blut, in der Lymphflüssigkeit und im Urin wiederum unterstützt Wasser den Transport von Nährstoffen, Zellen, Hormonen und Stoffwechselprodukten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3151189"/>
            <a:ext cx="5545667" cy="277283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67" y="3152405"/>
            <a:ext cx="4634970" cy="2771618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75" y="465667"/>
            <a:ext cx="5169438" cy="5698067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5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9661" y="1329267"/>
            <a:ext cx="5130555" cy="3835929"/>
          </a:xfrm>
          <a:prstGeom prst="rect">
            <a:avLst/>
          </a:prstGeom>
        </p:spPr>
      </p:pic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64200" y="1329267"/>
            <a:ext cx="5241928" cy="3919199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43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656" y="365125"/>
            <a:ext cx="10178143" cy="888909"/>
          </a:xfrm>
        </p:spPr>
        <p:txBody>
          <a:bodyPr/>
          <a:lstStyle/>
          <a:p>
            <a:r>
              <a:rPr lang="de-DE" dirty="0" smtClean="0"/>
              <a:t>Formen: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137" y="1254034"/>
            <a:ext cx="5488727" cy="4683169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53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3666" y="365125"/>
            <a:ext cx="10380133" cy="879475"/>
          </a:xfrm>
        </p:spPr>
        <p:txBody>
          <a:bodyPr>
            <a:normAutofit fontScale="90000"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Was geschieht bei Wassermangel?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Konzentration von Giftstoffen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Die Stoffwechsel-Endprodukte können nicht </a:t>
            </a:r>
            <a:r>
              <a:rPr lang="de-DE" dirty="0" smtClean="0"/>
              <a:t>transportiert </a:t>
            </a:r>
            <a:r>
              <a:rPr lang="de-DE" dirty="0"/>
              <a:t>werden.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Wasserverlust von mehr als 20 Prozent </a:t>
            </a:r>
            <a:r>
              <a:rPr lang="de-DE" dirty="0" smtClean="0"/>
              <a:t>bedroht </a:t>
            </a:r>
            <a:r>
              <a:rPr lang="de-DE" dirty="0"/>
              <a:t>das Leben 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99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3732" y="365126"/>
            <a:ext cx="10270067" cy="938742"/>
          </a:xfrm>
        </p:spPr>
        <p:txBody>
          <a:bodyPr>
            <a:normAutofit fontScale="90000"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Symptome einer Austrocknung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3868"/>
            <a:ext cx="10515600" cy="4873095"/>
          </a:xfrm>
        </p:spPr>
        <p:txBody>
          <a:bodyPr>
            <a:normAutofit fontScale="55000" lnSpcReduction="2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Fehlender Speichelsee unter 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Zunge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Trockene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Schleimhäute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Pudertrockene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Haut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Erhöhte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Temperatur/Fieber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Verminderte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Urinausscheidung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Dunkler, stark riechender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Urin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Schneller Gewichtsverlust von mehr als 5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Schläfrigkeit,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Apathie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Akute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Verwirrtheitszustände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Leistungsminderung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Störung 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Temperaturregelung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Schwindel, Hypotonie,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Tachykardie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Muskelschmerzen,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Krämpfe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Muskelschwäche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Infektionen, später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Obstipation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Fehlender Fußschweiß in den Zehenzwischenräumen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66" y="1223963"/>
            <a:ext cx="5602933" cy="3398838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9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3800" y="365125"/>
            <a:ext cx="10160000" cy="879475"/>
          </a:xfrm>
        </p:spPr>
        <p:txBody>
          <a:bodyPr>
            <a:normAutofit fontScale="90000"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Was hindert mich am Trinken?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Mobilitätsstörungen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Inkontinenz 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Vergessen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Kein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Durstgefühl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Keine schmackhaften Getränke . . . . . . . . . .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Nevzeta Epple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33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Breitbild</PresentationFormat>
  <Paragraphs>105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                          Dehydratation </vt:lpstr>
      <vt:lpstr>Welche Rolle spielt Wasser in unserem Körper?</vt:lpstr>
      <vt:lpstr>PowerPoint-Präsentation</vt:lpstr>
      <vt:lpstr>PowerPoint-Präsentation</vt:lpstr>
      <vt:lpstr>PowerPoint-Präsentation</vt:lpstr>
      <vt:lpstr>Formen:</vt:lpstr>
      <vt:lpstr>Was geschieht bei Wassermangel? </vt:lpstr>
      <vt:lpstr>Symptome einer Austrocknung </vt:lpstr>
      <vt:lpstr>Was hindert mich am Trinken? </vt:lpstr>
      <vt:lpstr>PowerPoint-Präsentation</vt:lpstr>
      <vt:lpstr>PowerPoint-Präsentation</vt:lpstr>
      <vt:lpstr>PowerPoint-Präsentation</vt:lpstr>
      <vt:lpstr>15 Tipps | Dehydration bei Demenz im Sommer vorbeugen </vt:lpstr>
      <vt:lpstr>15 Tipps | Dehydration bei Demenz im Sommer vorbeugen</vt:lpstr>
      <vt:lpstr>15 Tipps | Dehydration bei Demenz im Sommer vorbeugen</vt:lpstr>
      <vt:lpstr>QUELLE: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Epple, Nevzeta</dc:creator>
  <cp:lastModifiedBy>Epple, Nevzeta</cp:lastModifiedBy>
  <cp:revision>15</cp:revision>
  <dcterms:created xsi:type="dcterms:W3CDTF">2023-03-14T20:39:54Z</dcterms:created>
  <dcterms:modified xsi:type="dcterms:W3CDTF">2023-03-14T21:30:17Z</dcterms:modified>
</cp:coreProperties>
</file>