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62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34887-A3D4-4572-ABAD-19E4CC1E1F1D}" v="561" dt="2020-01-22T23:28:07.143"/>
    <p1510:client id="{6D70F8E9-D853-0EAB-34D0-236EB8B701CD}" v="201" dt="2020-01-23T00:40:02.149"/>
    <p1510:client id="{706613F4-D545-D106-BE37-51D8BC37EFDA}" v="1503" dt="2020-01-23T00:33:23.885"/>
    <p1510:client id="{7DF2054C-AD01-C583-023C-CB044AE8D169}" v="259" dt="2020-01-23T00:05:33.149"/>
    <p1510:client id="{D89C8F29-CB70-C037-2C1B-BE8A4C407AF3}" v="298" dt="2020-01-23T00:24:16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0ECC7-0D77-4ED3-B094-BBCE682CB8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D6707CE-A0E7-40DF-B5A2-C1F97CA973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Architecture</a:t>
          </a:r>
        </a:p>
      </dgm:t>
    </dgm:pt>
    <dgm:pt modelId="{67F7F74E-0149-40B7-B43B-0F97A490FC8A}" type="parTrans" cxnId="{DCD7371B-ABDF-4289-A327-78B5F8A5D817}">
      <dgm:prSet/>
      <dgm:spPr/>
      <dgm:t>
        <a:bodyPr/>
        <a:lstStyle/>
        <a:p>
          <a:endParaRPr lang="en-US"/>
        </a:p>
      </dgm:t>
    </dgm:pt>
    <dgm:pt modelId="{14A9BA3B-A7F0-4828-9FB8-4B0599D2940A}" type="sibTrans" cxnId="{DCD7371B-ABDF-4289-A327-78B5F8A5D817}">
      <dgm:prSet/>
      <dgm:spPr/>
      <dgm:t>
        <a:bodyPr/>
        <a:lstStyle/>
        <a:p>
          <a:endParaRPr lang="en-US"/>
        </a:p>
      </dgm:t>
    </dgm:pt>
    <dgm:pt modelId="{0B8C3884-060D-4FD7-87D4-BFCF655C59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Scenarios</a:t>
          </a:r>
        </a:p>
      </dgm:t>
    </dgm:pt>
    <dgm:pt modelId="{BCEB1098-AA0F-4765-ACF2-BF40B02CC389}" type="parTrans" cxnId="{8D04A278-A661-4E4C-B555-32CDC3F85162}">
      <dgm:prSet/>
      <dgm:spPr/>
      <dgm:t>
        <a:bodyPr/>
        <a:lstStyle/>
        <a:p>
          <a:endParaRPr lang="en-US"/>
        </a:p>
      </dgm:t>
    </dgm:pt>
    <dgm:pt modelId="{E595BF12-EAD2-4C80-AAFF-6D6AD9BEF3A3}" type="sibTrans" cxnId="{8D04A278-A661-4E4C-B555-32CDC3F85162}">
      <dgm:prSet/>
      <dgm:spPr/>
      <dgm:t>
        <a:bodyPr/>
        <a:lstStyle/>
        <a:p>
          <a:endParaRPr lang="en-US"/>
        </a:p>
      </dgm:t>
    </dgm:pt>
    <dgm:pt modelId="{C92DF265-EBD0-4624-983C-83A415C4E9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Tools</a:t>
          </a:r>
        </a:p>
      </dgm:t>
    </dgm:pt>
    <dgm:pt modelId="{43AE2359-9010-4EE9-A9FE-A56FDFFA3861}" type="parTrans" cxnId="{2B2606CF-151B-4D83-8D0C-541570815CA9}">
      <dgm:prSet/>
      <dgm:spPr/>
      <dgm:t>
        <a:bodyPr/>
        <a:lstStyle/>
        <a:p>
          <a:endParaRPr lang="en-US"/>
        </a:p>
      </dgm:t>
    </dgm:pt>
    <dgm:pt modelId="{4EEFB678-AF1A-4E67-B1CC-18139EB3086C}" type="sibTrans" cxnId="{2B2606CF-151B-4D83-8D0C-541570815CA9}">
      <dgm:prSet/>
      <dgm:spPr/>
      <dgm:t>
        <a:bodyPr/>
        <a:lstStyle/>
        <a:p>
          <a:endParaRPr lang="en-US"/>
        </a:p>
      </dgm:t>
    </dgm:pt>
    <dgm:pt modelId="{31254EF8-3B2B-4759-9C39-0CB5A571D5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Notes</a:t>
          </a:r>
        </a:p>
      </dgm:t>
    </dgm:pt>
    <dgm:pt modelId="{9AF591ED-B0EC-43D3-8810-986032FD4864}" type="parTrans" cxnId="{FD62B0C9-30A2-4DB1-9E34-AF89A11ECE68}">
      <dgm:prSet/>
      <dgm:spPr/>
      <dgm:t>
        <a:bodyPr/>
        <a:lstStyle/>
        <a:p>
          <a:endParaRPr lang="en-US"/>
        </a:p>
      </dgm:t>
    </dgm:pt>
    <dgm:pt modelId="{76B77274-B5D4-4669-88B4-B9915B207282}" type="sibTrans" cxnId="{FD62B0C9-30A2-4DB1-9E34-AF89A11ECE68}">
      <dgm:prSet/>
      <dgm:spPr/>
      <dgm:t>
        <a:bodyPr/>
        <a:lstStyle/>
        <a:p>
          <a:endParaRPr lang="en-US"/>
        </a:p>
      </dgm:t>
    </dgm:pt>
    <dgm:pt modelId="{52CE904E-F052-455C-9439-690516C0FB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</a:t>
          </a:r>
        </a:p>
      </dgm:t>
    </dgm:pt>
    <dgm:pt modelId="{B8CD77FE-9348-4C48-AC47-6B6EFFB2DE00}" type="parTrans" cxnId="{30253C0F-22E8-45BE-92A3-A0A2AEDBD060}">
      <dgm:prSet/>
      <dgm:spPr/>
      <dgm:t>
        <a:bodyPr/>
        <a:lstStyle/>
        <a:p>
          <a:endParaRPr lang="en-US"/>
        </a:p>
      </dgm:t>
    </dgm:pt>
    <dgm:pt modelId="{FC7F7EEB-3797-4847-BD7A-9385C0FC89B7}" type="sibTrans" cxnId="{30253C0F-22E8-45BE-92A3-A0A2AEDBD060}">
      <dgm:prSet/>
      <dgm:spPr/>
      <dgm:t>
        <a:bodyPr/>
        <a:lstStyle/>
        <a:p>
          <a:endParaRPr lang="en-US"/>
        </a:p>
      </dgm:t>
    </dgm:pt>
    <dgm:pt modelId="{FE56AD85-E01E-4187-A433-35674A125481}" type="pres">
      <dgm:prSet presAssocID="{F0E0ECC7-0D77-4ED3-B094-BBCE682CB87B}" presName="root" presStyleCnt="0">
        <dgm:presLayoutVars>
          <dgm:dir/>
          <dgm:resizeHandles val="exact"/>
        </dgm:presLayoutVars>
      </dgm:prSet>
      <dgm:spPr/>
    </dgm:pt>
    <dgm:pt modelId="{4AD2E6D6-ACC4-4012-B5FC-C673FDCB2F93}" type="pres">
      <dgm:prSet presAssocID="{DD6707CE-A0E7-40DF-B5A2-C1F97CA97387}" presName="compNode" presStyleCnt="0"/>
      <dgm:spPr/>
    </dgm:pt>
    <dgm:pt modelId="{17192135-EA8C-4717-BE5E-304589EBC2AC}" type="pres">
      <dgm:prSet presAssocID="{DD6707CE-A0E7-40DF-B5A2-C1F97CA97387}" presName="iconBgRect" presStyleLbl="bgShp" presStyleIdx="0" presStyleCnt="5"/>
      <dgm:spPr/>
    </dgm:pt>
    <dgm:pt modelId="{9C579A06-9525-4B3F-872F-8E348900E0AB}" type="pres">
      <dgm:prSet presAssocID="{DD6707CE-A0E7-40DF-B5A2-C1F97CA973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2E183E-280E-4C52-910C-85C7952BB203}" type="pres">
      <dgm:prSet presAssocID="{DD6707CE-A0E7-40DF-B5A2-C1F97CA97387}" presName="spaceRect" presStyleCnt="0"/>
      <dgm:spPr/>
    </dgm:pt>
    <dgm:pt modelId="{33235374-FF7D-4F54-BE0C-2B534E4DCF42}" type="pres">
      <dgm:prSet presAssocID="{DD6707CE-A0E7-40DF-B5A2-C1F97CA97387}" presName="textRect" presStyleLbl="revTx" presStyleIdx="0" presStyleCnt="5">
        <dgm:presLayoutVars>
          <dgm:chMax val="1"/>
          <dgm:chPref val="1"/>
        </dgm:presLayoutVars>
      </dgm:prSet>
      <dgm:spPr/>
    </dgm:pt>
    <dgm:pt modelId="{6B0D54BE-0C27-43C5-B0FD-0A3ADB0BF6A2}" type="pres">
      <dgm:prSet presAssocID="{14A9BA3B-A7F0-4828-9FB8-4B0599D2940A}" presName="sibTrans" presStyleCnt="0"/>
      <dgm:spPr/>
    </dgm:pt>
    <dgm:pt modelId="{0E21AF67-3DA4-4744-95BF-95239B672370}" type="pres">
      <dgm:prSet presAssocID="{0B8C3884-060D-4FD7-87D4-BFCF655C5920}" presName="compNode" presStyleCnt="0"/>
      <dgm:spPr/>
    </dgm:pt>
    <dgm:pt modelId="{B05E91A5-065E-42F9-8CAF-E2A417D6D195}" type="pres">
      <dgm:prSet presAssocID="{0B8C3884-060D-4FD7-87D4-BFCF655C5920}" presName="iconBgRect" presStyleLbl="bgShp" presStyleIdx="1" presStyleCnt="5"/>
      <dgm:spPr/>
    </dgm:pt>
    <dgm:pt modelId="{2C377C4D-7A5E-4DDB-91A0-96FC7741D993}" type="pres">
      <dgm:prSet presAssocID="{0B8C3884-060D-4FD7-87D4-BFCF655C59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E532C7-59E0-4F9D-81E8-DFA9D6DE2082}" type="pres">
      <dgm:prSet presAssocID="{0B8C3884-060D-4FD7-87D4-BFCF655C5920}" presName="spaceRect" presStyleCnt="0"/>
      <dgm:spPr/>
    </dgm:pt>
    <dgm:pt modelId="{F316FB08-7686-46BD-8370-4F0E4D009067}" type="pres">
      <dgm:prSet presAssocID="{0B8C3884-060D-4FD7-87D4-BFCF655C5920}" presName="textRect" presStyleLbl="revTx" presStyleIdx="1" presStyleCnt="5">
        <dgm:presLayoutVars>
          <dgm:chMax val="1"/>
          <dgm:chPref val="1"/>
        </dgm:presLayoutVars>
      </dgm:prSet>
      <dgm:spPr/>
    </dgm:pt>
    <dgm:pt modelId="{2CBF1C33-1214-479D-B2DE-E9107105EB61}" type="pres">
      <dgm:prSet presAssocID="{E595BF12-EAD2-4C80-AAFF-6D6AD9BEF3A3}" presName="sibTrans" presStyleCnt="0"/>
      <dgm:spPr/>
    </dgm:pt>
    <dgm:pt modelId="{A586130F-B3AF-4FD4-A127-B52187655342}" type="pres">
      <dgm:prSet presAssocID="{C92DF265-EBD0-4624-983C-83A415C4E930}" presName="compNode" presStyleCnt="0"/>
      <dgm:spPr/>
    </dgm:pt>
    <dgm:pt modelId="{F0B18D11-0F65-4F4B-863A-BFD343E5ED1C}" type="pres">
      <dgm:prSet presAssocID="{C92DF265-EBD0-4624-983C-83A415C4E930}" presName="iconBgRect" presStyleLbl="bgShp" presStyleIdx="2" presStyleCnt="5"/>
      <dgm:spPr/>
    </dgm:pt>
    <dgm:pt modelId="{45E3FC80-361F-4B01-B188-9AB184105D40}" type="pres">
      <dgm:prSet presAssocID="{C92DF265-EBD0-4624-983C-83A415C4E9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ED54819-9D0F-46DD-B4CD-4FF9A2298831}" type="pres">
      <dgm:prSet presAssocID="{C92DF265-EBD0-4624-983C-83A415C4E930}" presName="spaceRect" presStyleCnt="0"/>
      <dgm:spPr/>
    </dgm:pt>
    <dgm:pt modelId="{836F361B-EA6E-4D1D-854A-829B4DCB48C1}" type="pres">
      <dgm:prSet presAssocID="{C92DF265-EBD0-4624-983C-83A415C4E930}" presName="textRect" presStyleLbl="revTx" presStyleIdx="2" presStyleCnt="5">
        <dgm:presLayoutVars>
          <dgm:chMax val="1"/>
          <dgm:chPref val="1"/>
        </dgm:presLayoutVars>
      </dgm:prSet>
      <dgm:spPr/>
    </dgm:pt>
    <dgm:pt modelId="{209C2894-A11E-4165-A970-ABDFCD930B39}" type="pres">
      <dgm:prSet presAssocID="{4EEFB678-AF1A-4E67-B1CC-18139EB3086C}" presName="sibTrans" presStyleCnt="0"/>
      <dgm:spPr/>
    </dgm:pt>
    <dgm:pt modelId="{AF413176-4B20-4624-B991-DD1E9992805F}" type="pres">
      <dgm:prSet presAssocID="{31254EF8-3B2B-4759-9C39-0CB5A571D50E}" presName="compNode" presStyleCnt="0"/>
      <dgm:spPr/>
    </dgm:pt>
    <dgm:pt modelId="{26A7D85F-2083-4009-AD72-4EF98AA67505}" type="pres">
      <dgm:prSet presAssocID="{31254EF8-3B2B-4759-9C39-0CB5A571D50E}" presName="iconBgRect" presStyleLbl="bgShp" presStyleIdx="3" presStyleCnt="5"/>
      <dgm:spPr/>
    </dgm:pt>
    <dgm:pt modelId="{D3F75A0D-2F09-44E2-B214-15A879B67F75}" type="pres">
      <dgm:prSet presAssocID="{31254EF8-3B2B-4759-9C39-0CB5A571D5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5B07AA-8300-4C7A-95C6-2944F4D40953}" type="pres">
      <dgm:prSet presAssocID="{31254EF8-3B2B-4759-9C39-0CB5A571D50E}" presName="spaceRect" presStyleCnt="0"/>
      <dgm:spPr/>
    </dgm:pt>
    <dgm:pt modelId="{A19FDF25-613D-4F5D-AA29-FA293EFB7FFB}" type="pres">
      <dgm:prSet presAssocID="{31254EF8-3B2B-4759-9C39-0CB5A571D50E}" presName="textRect" presStyleLbl="revTx" presStyleIdx="3" presStyleCnt="5">
        <dgm:presLayoutVars>
          <dgm:chMax val="1"/>
          <dgm:chPref val="1"/>
        </dgm:presLayoutVars>
      </dgm:prSet>
      <dgm:spPr/>
    </dgm:pt>
    <dgm:pt modelId="{35BFD7C7-E0C9-473D-A547-2E17A92683B6}" type="pres">
      <dgm:prSet presAssocID="{76B77274-B5D4-4669-88B4-B9915B207282}" presName="sibTrans" presStyleCnt="0"/>
      <dgm:spPr/>
    </dgm:pt>
    <dgm:pt modelId="{66597151-551F-4647-A275-82FFCF2FCE90}" type="pres">
      <dgm:prSet presAssocID="{52CE904E-F052-455C-9439-690516C0FBDA}" presName="compNode" presStyleCnt="0"/>
      <dgm:spPr/>
    </dgm:pt>
    <dgm:pt modelId="{D24CE848-CDA0-4B3E-B17B-FF02B474E3CF}" type="pres">
      <dgm:prSet presAssocID="{52CE904E-F052-455C-9439-690516C0FBDA}" presName="iconBgRect" presStyleLbl="bgShp" presStyleIdx="4" presStyleCnt="5"/>
      <dgm:spPr/>
    </dgm:pt>
    <dgm:pt modelId="{11D43208-3C0E-4907-8D22-26BB6CE4DC50}" type="pres">
      <dgm:prSet presAssocID="{52CE904E-F052-455C-9439-690516C0FB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678F8AA-2A4C-4CC8-AD7B-556A5977F436}" type="pres">
      <dgm:prSet presAssocID="{52CE904E-F052-455C-9439-690516C0FBDA}" presName="spaceRect" presStyleCnt="0"/>
      <dgm:spPr/>
    </dgm:pt>
    <dgm:pt modelId="{7AF28E71-F500-4ED4-A8D2-3C73D6CF26B0}" type="pres">
      <dgm:prSet presAssocID="{52CE904E-F052-455C-9439-690516C0FBD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0253C0F-22E8-45BE-92A3-A0A2AEDBD060}" srcId="{F0E0ECC7-0D77-4ED3-B094-BBCE682CB87B}" destId="{52CE904E-F052-455C-9439-690516C0FBDA}" srcOrd="4" destOrd="0" parTransId="{B8CD77FE-9348-4C48-AC47-6B6EFFB2DE00}" sibTransId="{FC7F7EEB-3797-4847-BD7A-9385C0FC89B7}"/>
    <dgm:cxn modelId="{7A0C2714-A3A5-41A5-8025-E5E79E821A6E}" type="presOf" srcId="{F0E0ECC7-0D77-4ED3-B094-BBCE682CB87B}" destId="{FE56AD85-E01E-4187-A433-35674A125481}" srcOrd="0" destOrd="0" presId="urn:microsoft.com/office/officeart/2018/5/layout/IconCircleLabelList"/>
    <dgm:cxn modelId="{DCD7371B-ABDF-4289-A327-78B5F8A5D817}" srcId="{F0E0ECC7-0D77-4ED3-B094-BBCE682CB87B}" destId="{DD6707CE-A0E7-40DF-B5A2-C1F97CA97387}" srcOrd="0" destOrd="0" parTransId="{67F7F74E-0149-40B7-B43B-0F97A490FC8A}" sibTransId="{14A9BA3B-A7F0-4828-9FB8-4B0599D2940A}"/>
    <dgm:cxn modelId="{1E7D2020-5E89-4ED6-A426-E8EA57693DE3}" type="presOf" srcId="{DD6707CE-A0E7-40DF-B5A2-C1F97CA97387}" destId="{33235374-FF7D-4F54-BE0C-2B534E4DCF42}" srcOrd="0" destOrd="0" presId="urn:microsoft.com/office/officeart/2018/5/layout/IconCircleLabelList"/>
    <dgm:cxn modelId="{FD464866-4B1B-4131-BD62-CFC61B4720E3}" type="presOf" srcId="{C92DF265-EBD0-4624-983C-83A415C4E930}" destId="{836F361B-EA6E-4D1D-854A-829B4DCB48C1}" srcOrd="0" destOrd="0" presId="urn:microsoft.com/office/officeart/2018/5/layout/IconCircleLabelList"/>
    <dgm:cxn modelId="{8D04A278-A661-4E4C-B555-32CDC3F85162}" srcId="{F0E0ECC7-0D77-4ED3-B094-BBCE682CB87B}" destId="{0B8C3884-060D-4FD7-87D4-BFCF655C5920}" srcOrd="1" destOrd="0" parTransId="{BCEB1098-AA0F-4765-ACF2-BF40B02CC389}" sibTransId="{E595BF12-EAD2-4C80-AAFF-6D6AD9BEF3A3}"/>
    <dgm:cxn modelId="{0209D97C-6DBA-4534-9EC3-B515A31C5BF8}" type="presOf" srcId="{52CE904E-F052-455C-9439-690516C0FBDA}" destId="{7AF28E71-F500-4ED4-A8D2-3C73D6CF26B0}" srcOrd="0" destOrd="0" presId="urn:microsoft.com/office/officeart/2018/5/layout/IconCircleLabelList"/>
    <dgm:cxn modelId="{B0052D87-741C-4304-9AFE-F38DDC5AF75F}" type="presOf" srcId="{0B8C3884-060D-4FD7-87D4-BFCF655C5920}" destId="{F316FB08-7686-46BD-8370-4F0E4D009067}" srcOrd="0" destOrd="0" presId="urn:microsoft.com/office/officeart/2018/5/layout/IconCircleLabelList"/>
    <dgm:cxn modelId="{6EC48991-6F2B-4107-894D-1D317C5FBD97}" type="presOf" srcId="{31254EF8-3B2B-4759-9C39-0CB5A571D50E}" destId="{A19FDF25-613D-4F5D-AA29-FA293EFB7FFB}" srcOrd="0" destOrd="0" presId="urn:microsoft.com/office/officeart/2018/5/layout/IconCircleLabelList"/>
    <dgm:cxn modelId="{FD62B0C9-30A2-4DB1-9E34-AF89A11ECE68}" srcId="{F0E0ECC7-0D77-4ED3-B094-BBCE682CB87B}" destId="{31254EF8-3B2B-4759-9C39-0CB5A571D50E}" srcOrd="3" destOrd="0" parTransId="{9AF591ED-B0EC-43D3-8810-986032FD4864}" sibTransId="{76B77274-B5D4-4669-88B4-B9915B207282}"/>
    <dgm:cxn modelId="{2B2606CF-151B-4D83-8D0C-541570815CA9}" srcId="{F0E0ECC7-0D77-4ED3-B094-BBCE682CB87B}" destId="{C92DF265-EBD0-4624-983C-83A415C4E930}" srcOrd="2" destOrd="0" parTransId="{43AE2359-9010-4EE9-A9FE-A56FDFFA3861}" sibTransId="{4EEFB678-AF1A-4E67-B1CC-18139EB3086C}"/>
    <dgm:cxn modelId="{1E7B511B-3590-4A45-875F-364BD688C99F}" type="presParOf" srcId="{FE56AD85-E01E-4187-A433-35674A125481}" destId="{4AD2E6D6-ACC4-4012-B5FC-C673FDCB2F93}" srcOrd="0" destOrd="0" presId="urn:microsoft.com/office/officeart/2018/5/layout/IconCircleLabelList"/>
    <dgm:cxn modelId="{52B52769-964B-4801-93C4-3311185F1F4E}" type="presParOf" srcId="{4AD2E6D6-ACC4-4012-B5FC-C673FDCB2F93}" destId="{17192135-EA8C-4717-BE5E-304589EBC2AC}" srcOrd="0" destOrd="0" presId="urn:microsoft.com/office/officeart/2018/5/layout/IconCircleLabelList"/>
    <dgm:cxn modelId="{F5C131A2-1C81-430D-819A-822A470D114D}" type="presParOf" srcId="{4AD2E6D6-ACC4-4012-B5FC-C673FDCB2F93}" destId="{9C579A06-9525-4B3F-872F-8E348900E0AB}" srcOrd="1" destOrd="0" presId="urn:microsoft.com/office/officeart/2018/5/layout/IconCircleLabelList"/>
    <dgm:cxn modelId="{035602FC-3CF5-48FC-B4F4-54964F0B88EA}" type="presParOf" srcId="{4AD2E6D6-ACC4-4012-B5FC-C673FDCB2F93}" destId="{AA2E183E-280E-4C52-910C-85C7952BB203}" srcOrd="2" destOrd="0" presId="urn:microsoft.com/office/officeart/2018/5/layout/IconCircleLabelList"/>
    <dgm:cxn modelId="{12E3FDE9-12AB-41D3-A5C5-F3EF10D27CEB}" type="presParOf" srcId="{4AD2E6D6-ACC4-4012-B5FC-C673FDCB2F93}" destId="{33235374-FF7D-4F54-BE0C-2B534E4DCF42}" srcOrd="3" destOrd="0" presId="urn:microsoft.com/office/officeart/2018/5/layout/IconCircleLabelList"/>
    <dgm:cxn modelId="{819EBD53-4C98-4BEC-9C02-44C0B418A586}" type="presParOf" srcId="{FE56AD85-E01E-4187-A433-35674A125481}" destId="{6B0D54BE-0C27-43C5-B0FD-0A3ADB0BF6A2}" srcOrd="1" destOrd="0" presId="urn:microsoft.com/office/officeart/2018/5/layout/IconCircleLabelList"/>
    <dgm:cxn modelId="{93375DF2-7A7A-4033-9D86-8F1869AD6272}" type="presParOf" srcId="{FE56AD85-E01E-4187-A433-35674A125481}" destId="{0E21AF67-3DA4-4744-95BF-95239B672370}" srcOrd="2" destOrd="0" presId="urn:microsoft.com/office/officeart/2018/5/layout/IconCircleLabelList"/>
    <dgm:cxn modelId="{180D0CDB-A536-4D2E-8A1B-822DD19ACA7B}" type="presParOf" srcId="{0E21AF67-3DA4-4744-95BF-95239B672370}" destId="{B05E91A5-065E-42F9-8CAF-E2A417D6D195}" srcOrd="0" destOrd="0" presId="urn:microsoft.com/office/officeart/2018/5/layout/IconCircleLabelList"/>
    <dgm:cxn modelId="{02619864-A0E9-4487-BF4E-9F4DC4FCAEFE}" type="presParOf" srcId="{0E21AF67-3DA4-4744-95BF-95239B672370}" destId="{2C377C4D-7A5E-4DDB-91A0-96FC7741D993}" srcOrd="1" destOrd="0" presId="urn:microsoft.com/office/officeart/2018/5/layout/IconCircleLabelList"/>
    <dgm:cxn modelId="{2351CDFA-BDB0-4E3B-B7A0-6822E05FC1BD}" type="presParOf" srcId="{0E21AF67-3DA4-4744-95BF-95239B672370}" destId="{4EE532C7-59E0-4F9D-81E8-DFA9D6DE2082}" srcOrd="2" destOrd="0" presId="urn:microsoft.com/office/officeart/2018/5/layout/IconCircleLabelList"/>
    <dgm:cxn modelId="{94E3A1CF-D2EC-4193-B4AF-49ABE90A8D0C}" type="presParOf" srcId="{0E21AF67-3DA4-4744-95BF-95239B672370}" destId="{F316FB08-7686-46BD-8370-4F0E4D009067}" srcOrd="3" destOrd="0" presId="urn:microsoft.com/office/officeart/2018/5/layout/IconCircleLabelList"/>
    <dgm:cxn modelId="{0139F9C8-BF9F-4477-88FF-D3D32D55E9A9}" type="presParOf" srcId="{FE56AD85-E01E-4187-A433-35674A125481}" destId="{2CBF1C33-1214-479D-B2DE-E9107105EB61}" srcOrd="3" destOrd="0" presId="urn:microsoft.com/office/officeart/2018/5/layout/IconCircleLabelList"/>
    <dgm:cxn modelId="{3619B29F-D323-4965-9CF0-7C5F0D78BCCB}" type="presParOf" srcId="{FE56AD85-E01E-4187-A433-35674A125481}" destId="{A586130F-B3AF-4FD4-A127-B52187655342}" srcOrd="4" destOrd="0" presId="urn:microsoft.com/office/officeart/2018/5/layout/IconCircleLabelList"/>
    <dgm:cxn modelId="{8C86171E-A469-44A5-AA4F-27B9349E5DA8}" type="presParOf" srcId="{A586130F-B3AF-4FD4-A127-B52187655342}" destId="{F0B18D11-0F65-4F4B-863A-BFD343E5ED1C}" srcOrd="0" destOrd="0" presId="urn:microsoft.com/office/officeart/2018/5/layout/IconCircleLabelList"/>
    <dgm:cxn modelId="{8D8427DF-65B6-4248-AF33-E82870E3BB32}" type="presParOf" srcId="{A586130F-B3AF-4FD4-A127-B52187655342}" destId="{45E3FC80-361F-4B01-B188-9AB184105D40}" srcOrd="1" destOrd="0" presId="urn:microsoft.com/office/officeart/2018/5/layout/IconCircleLabelList"/>
    <dgm:cxn modelId="{18FD64FD-5A8D-471E-AEE9-B124710D7802}" type="presParOf" srcId="{A586130F-B3AF-4FD4-A127-B52187655342}" destId="{9ED54819-9D0F-46DD-B4CD-4FF9A2298831}" srcOrd="2" destOrd="0" presId="urn:microsoft.com/office/officeart/2018/5/layout/IconCircleLabelList"/>
    <dgm:cxn modelId="{9DCCEB2F-2191-448A-A767-B63C66206483}" type="presParOf" srcId="{A586130F-B3AF-4FD4-A127-B52187655342}" destId="{836F361B-EA6E-4D1D-854A-829B4DCB48C1}" srcOrd="3" destOrd="0" presId="urn:microsoft.com/office/officeart/2018/5/layout/IconCircleLabelList"/>
    <dgm:cxn modelId="{F6D6C761-B9F6-4C17-A462-95AA878E2CD0}" type="presParOf" srcId="{FE56AD85-E01E-4187-A433-35674A125481}" destId="{209C2894-A11E-4165-A970-ABDFCD930B39}" srcOrd="5" destOrd="0" presId="urn:microsoft.com/office/officeart/2018/5/layout/IconCircleLabelList"/>
    <dgm:cxn modelId="{5A879AE6-5BB5-4AF0-B9A7-F35A3ADB74DD}" type="presParOf" srcId="{FE56AD85-E01E-4187-A433-35674A125481}" destId="{AF413176-4B20-4624-B991-DD1E9992805F}" srcOrd="6" destOrd="0" presId="urn:microsoft.com/office/officeart/2018/5/layout/IconCircleLabelList"/>
    <dgm:cxn modelId="{A0642276-7692-4BD3-B231-F151A2D386DA}" type="presParOf" srcId="{AF413176-4B20-4624-B991-DD1E9992805F}" destId="{26A7D85F-2083-4009-AD72-4EF98AA67505}" srcOrd="0" destOrd="0" presId="urn:microsoft.com/office/officeart/2018/5/layout/IconCircleLabelList"/>
    <dgm:cxn modelId="{6BCB2A47-A80D-46AA-9FAE-B19CDE946A23}" type="presParOf" srcId="{AF413176-4B20-4624-B991-DD1E9992805F}" destId="{D3F75A0D-2F09-44E2-B214-15A879B67F75}" srcOrd="1" destOrd="0" presId="urn:microsoft.com/office/officeart/2018/5/layout/IconCircleLabelList"/>
    <dgm:cxn modelId="{54D673A2-39C3-45F9-AC10-4114C59774A6}" type="presParOf" srcId="{AF413176-4B20-4624-B991-DD1E9992805F}" destId="{5E5B07AA-8300-4C7A-95C6-2944F4D40953}" srcOrd="2" destOrd="0" presId="urn:microsoft.com/office/officeart/2018/5/layout/IconCircleLabelList"/>
    <dgm:cxn modelId="{0016347A-9BA2-4F7C-BD6E-C34BF066FDB6}" type="presParOf" srcId="{AF413176-4B20-4624-B991-DD1E9992805F}" destId="{A19FDF25-613D-4F5D-AA29-FA293EFB7FFB}" srcOrd="3" destOrd="0" presId="urn:microsoft.com/office/officeart/2018/5/layout/IconCircleLabelList"/>
    <dgm:cxn modelId="{081BF38C-58D9-4EA0-8E42-224A8B7009CB}" type="presParOf" srcId="{FE56AD85-E01E-4187-A433-35674A125481}" destId="{35BFD7C7-E0C9-473D-A547-2E17A92683B6}" srcOrd="7" destOrd="0" presId="urn:microsoft.com/office/officeart/2018/5/layout/IconCircleLabelList"/>
    <dgm:cxn modelId="{FA48D5C9-6333-4F19-BB8A-1AC070009B4F}" type="presParOf" srcId="{FE56AD85-E01E-4187-A433-35674A125481}" destId="{66597151-551F-4647-A275-82FFCF2FCE90}" srcOrd="8" destOrd="0" presId="urn:microsoft.com/office/officeart/2018/5/layout/IconCircleLabelList"/>
    <dgm:cxn modelId="{FDF10491-6B1D-4740-B700-2E0A28605C0A}" type="presParOf" srcId="{66597151-551F-4647-A275-82FFCF2FCE90}" destId="{D24CE848-CDA0-4B3E-B17B-FF02B474E3CF}" srcOrd="0" destOrd="0" presId="urn:microsoft.com/office/officeart/2018/5/layout/IconCircleLabelList"/>
    <dgm:cxn modelId="{BED2CB81-02F0-4075-AB6E-F172AF1657F9}" type="presParOf" srcId="{66597151-551F-4647-A275-82FFCF2FCE90}" destId="{11D43208-3C0E-4907-8D22-26BB6CE4DC50}" srcOrd="1" destOrd="0" presId="urn:microsoft.com/office/officeart/2018/5/layout/IconCircleLabelList"/>
    <dgm:cxn modelId="{127A4F4D-0989-48B0-B912-BF4441880551}" type="presParOf" srcId="{66597151-551F-4647-A275-82FFCF2FCE90}" destId="{3678F8AA-2A4C-4CC8-AD7B-556A5977F436}" srcOrd="2" destOrd="0" presId="urn:microsoft.com/office/officeart/2018/5/layout/IconCircleLabelList"/>
    <dgm:cxn modelId="{9DF65767-21F2-4710-9D87-E47D00AED69B}" type="presParOf" srcId="{66597151-551F-4647-A275-82FFCF2FCE90}" destId="{7AF28E71-F500-4ED4-A8D2-3C73D6CF26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92135-EA8C-4717-BE5E-304589EBC2AC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79A06-9525-4B3F-872F-8E348900E0AB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35374-FF7D-4F54-BE0C-2B534E4DCF42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Architecture</a:t>
          </a:r>
        </a:p>
      </dsp:txBody>
      <dsp:txXfrm>
        <a:off x="127800" y="2535669"/>
        <a:ext cx="1800000" cy="720000"/>
      </dsp:txXfrm>
    </dsp:sp>
    <dsp:sp modelId="{B05E91A5-065E-42F9-8CAF-E2A417D6D195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77C4D-7A5E-4DDB-91A0-96FC7741D993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6FB08-7686-46BD-8370-4F0E4D009067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Scenarios</a:t>
          </a:r>
        </a:p>
      </dsp:txBody>
      <dsp:txXfrm>
        <a:off x="2242800" y="2535669"/>
        <a:ext cx="1800000" cy="720000"/>
      </dsp:txXfrm>
    </dsp:sp>
    <dsp:sp modelId="{F0B18D11-0F65-4F4B-863A-BFD343E5ED1C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3FC80-361F-4B01-B188-9AB184105D40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F361B-EA6E-4D1D-854A-829B4DCB48C1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Tools</a:t>
          </a:r>
        </a:p>
      </dsp:txBody>
      <dsp:txXfrm>
        <a:off x="4357800" y="2535669"/>
        <a:ext cx="1800000" cy="720000"/>
      </dsp:txXfrm>
    </dsp:sp>
    <dsp:sp modelId="{26A7D85F-2083-4009-AD72-4EF98AA67505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75A0D-2F09-44E2-B214-15A879B67F75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FDF25-613D-4F5D-AA29-FA293EFB7FFB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Notes</a:t>
          </a:r>
        </a:p>
      </dsp:txBody>
      <dsp:txXfrm>
        <a:off x="6472800" y="2535669"/>
        <a:ext cx="1800000" cy="720000"/>
      </dsp:txXfrm>
    </dsp:sp>
    <dsp:sp modelId="{D24CE848-CDA0-4B3E-B17B-FF02B474E3CF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43208-3C0E-4907-8D22-26BB6CE4DC50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28E71-F500-4ED4-A8D2-3C73D6CF26B0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Demo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ourier New"/>
                <a:cs typeface="Calibri Light"/>
              </a:rPr>
              <a:t>Talky </a:t>
            </a:r>
            <a:r>
              <a:rPr lang="en-US" err="1">
                <a:solidFill>
                  <a:srgbClr val="00B050"/>
                </a:solidFill>
                <a:latin typeface="Courier New"/>
                <a:cs typeface="Calibri Light"/>
              </a:rPr>
              <a:t>Walky</a:t>
            </a:r>
            <a:endParaRPr lang="en-US">
              <a:solidFill>
                <a:srgbClr val="00B050"/>
              </a:solidFill>
              <a:latin typeface="Courier New"/>
              <a:cs typeface="Miriam Fixed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83335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latin typeface="Courier New"/>
                <a:cs typeface="Calibri"/>
              </a:rPr>
              <a:t>MEJRI Khalil </a:t>
            </a:r>
          </a:p>
          <a:p>
            <a:r>
              <a:rPr lang="de-DE" sz="1800">
                <a:latin typeface="Courier New"/>
                <a:cs typeface="Calibri"/>
              </a:rPr>
              <a:t>MARZOUK Mohamed Ali</a:t>
            </a:r>
          </a:p>
          <a:p>
            <a:r>
              <a:rPr lang="de-DE" sz="1800">
                <a:latin typeface="Courier New"/>
                <a:cs typeface="Calibri"/>
              </a:rPr>
              <a:t>CHALGHAF </a:t>
            </a:r>
            <a:r>
              <a:rPr lang="de-DE" sz="1800" err="1">
                <a:latin typeface="Courier New"/>
                <a:cs typeface="Calibri"/>
              </a:rPr>
              <a:t>Jihed</a:t>
            </a:r>
            <a:r>
              <a:rPr lang="de-DE" sz="1800">
                <a:latin typeface="Courier New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EC6E-6415-4D9A-B3FE-FAD9CE3B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latin typeface="Courier New"/>
                <a:cs typeface="Courier New"/>
              </a:rPr>
              <a:t>Summary</a:t>
            </a:r>
            <a:endParaRPr lang="en-US">
              <a:solidFill>
                <a:srgbClr val="00B050"/>
              </a:solidFill>
              <a:latin typeface="Courier New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7A78BD-AB78-4ECB-9641-05BDB3F13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2906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62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3848-52D8-4F0F-A88E-AC9D476A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336" y="2855232"/>
            <a:ext cx="497749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00B050"/>
                </a:solidFill>
                <a:latin typeface="Courier New"/>
                <a:cs typeface="Courier New"/>
              </a:rPr>
              <a:t>Architecture</a:t>
            </a:r>
            <a:endParaRPr lang="en-US" sz="4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79E717-5811-400B-AE58-70A33598F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692" y="764268"/>
            <a:ext cx="7150495" cy="5569048"/>
          </a:xfrm>
        </p:spPr>
      </p:pic>
    </p:spTree>
    <p:extLst>
      <p:ext uri="{BB962C8B-B14F-4D97-AF65-F5344CB8AC3E}">
        <p14:creationId xmlns:p14="http://schemas.microsoft.com/office/powerpoint/2010/main" val="238615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A345-9BBD-485D-9C25-88B89A0F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B050"/>
                </a:solidFill>
                <a:latin typeface="Courier New"/>
                <a:cs typeface="Courier New"/>
              </a:rPr>
              <a:t>Scenarios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2946-D269-44D0-B89E-79693DF7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054"/>
            <a:ext cx="10515600" cy="4664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/>
                <a:ea typeface="+mn-lt"/>
                <a:cs typeface="+mn-lt"/>
              </a:rPr>
              <a:t>Client side</a:t>
            </a:r>
            <a:r>
              <a:rPr lang="en-US" b="1">
                <a:latin typeface="Courier New"/>
                <a:ea typeface="+mn-lt"/>
                <a:cs typeface="+mn-lt"/>
              </a:rPr>
              <a:t> :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. Register -&gt; Enter credentials (first time)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. Login / block authentication (redirect)</a:t>
            </a:r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. View all active users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. Select user-&gt; chat area opened / Select room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. Using RSA technique  to encrypt/decrypt all messages sent between clients.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. See message date &amp; time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. Disconnect &amp;&amp; quit application</a:t>
            </a:r>
            <a:endParaRPr lang="en-US" sz="2000">
              <a:latin typeface="Courier New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34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FD74B-3418-4206-8403-CF3C5D5F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>
                <a:latin typeface="Courier New"/>
                <a:cs typeface="Courier New"/>
              </a:rPr>
              <a:t>Server </a:t>
            </a:r>
            <a:r>
              <a:rPr lang="fr-FR" sz="3600" err="1">
                <a:latin typeface="Courier New"/>
                <a:cs typeface="Courier New"/>
              </a:rPr>
              <a:t>side</a:t>
            </a:r>
            <a:endParaRPr lang="fr-FR" sz="3600">
              <a:latin typeface="Courier New"/>
              <a:cs typeface="Courier New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E18CC-CF9C-4602-A852-BCFB421A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40"/>
            <a:ext cx="10515600" cy="489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fr-FR" sz="2600" b="1">
              <a:latin typeface="Courier New"/>
              <a:cs typeface="Calibri"/>
            </a:endParaRPr>
          </a:p>
          <a:p>
            <a:pPr marL="0" indent="0" algn="just">
              <a:buNone/>
            </a:pPr>
            <a:r>
              <a:rPr lang="fr-FR" sz="2400" b="1" err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Register</a:t>
            </a:r>
            <a:r>
              <a:rPr lang="fr-FR" sz="2400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 user :</a:t>
            </a:r>
            <a:r>
              <a:rPr lang="fr-FR" sz="2400" b="1">
                <a:latin typeface="Courier New"/>
                <a:ea typeface="+mn-lt"/>
                <a:cs typeface="+mn-lt"/>
              </a:rPr>
              <a:t> </a:t>
            </a:r>
          </a:p>
          <a:p>
            <a:pPr marL="0" indent="0" algn="just">
              <a:buNone/>
            </a:pPr>
            <a:r>
              <a:rPr lang="fr-FR" sz="2000">
                <a:latin typeface="Courier New"/>
                <a:ea typeface="+mn-lt"/>
                <a:cs typeface="+mn-lt"/>
              </a:rPr>
              <a:t>. </a:t>
            </a:r>
            <a:r>
              <a:rPr lang="fr-FR" sz="2000" err="1">
                <a:latin typeface="Courier New"/>
                <a:ea typeface="+mn-lt"/>
                <a:cs typeface="+mn-lt"/>
              </a:rPr>
              <a:t>Add</a:t>
            </a:r>
            <a:r>
              <a:rPr lang="fr-FR" sz="2000">
                <a:latin typeface="Courier New"/>
                <a:ea typeface="+mn-lt"/>
                <a:cs typeface="+mn-lt"/>
              </a:rPr>
              <a:t> new user to the active directory via LDAP </a:t>
            </a:r>
          </a:p>
          <a:p>
            <a:pPr marL="0" indent="0" algn="just">
              <a:buNone/>
            </a:pPr>
            <a:r>
              <a:rPr lang="fr-FR" sz="2000">
                <a:latin typeface="Courier New"/>
                <a:ea typeface="+mn-lt"/>
                <a:cs typeface="+mn-lt"/>
              </a:rPr>
              <a:t>. </a:t>
            </a:r>
            <a:r>
              <a:rPr lang="fr-FR" sz="2000" err="1">
                <a:latin typeface="Courier New"/>
                <a:ea typeface="+mn-lt"/>
                <a:cs typeface="+mn-lt"/>
              </a:rPr>
              <a:t>Create</a:t>
            </a:r>
            <a:r>
              <a:rPr lang="fr-FR" sz="2000">
                <a:latin typeface="Courier New"/>
                <a:ea typeface="+mn-lt"/>
                <a:cs typeface="+mn-lt"/>
              </a:rPr>
              <a:t> PKI -&gt; </a:t>
            </a:r>
            <a:r>
              <a:rPr lang="fr-FR" sz="2000" err="1">
                <a:latin typeface="Courier New"/>
                <a:ea typeface="+mn-lt"/>
                <a:cs typeface="+mn-lt"/>
              </a:rPr>
              <a:t>get</a:t>
            </a:r>
            <a:r>
              <a:rPr lang="fr-FR" sz="2000">
                <a:latin typeface="Courier New"/>
                <a:ea typeface="+mn-lt"/>
                <a:cs typeface="+mn-lt"/>
              </a:rPr>
              <a:t> a x509 </a:t>
            </a:r>
            <a:r>
              <a:rPr lang="fr-FR" sz="2000" err="1">
                <a:latin typeface="Courier New"/>
                <a:ea typeface="+mn-lt"/>
                <a:cs typeface="+mn-lt"/>
              </a:rPr>
              <a:t>certificaton</a:t>
            </a:r>
            <a:r>
              <a:rPr lang="fr-FR" sz="2000">
                <a:latin typeface="Courier New"/>
                <a:ea typeface="+mn-lt"/>
                <a:cs typeface="+mn-lt"/>
              </a:rPr>
              <a:t> via </a:t>
            </a:r>
            <a:r>
              <a:rPr lang="fr-FR" sz="2000" err="1">
                <a:latin typeface="Courier New"/>
                <a:ea typeface="+mn-lt"/>
                <a:cs typeface="+mn-lt"/>
              </a:rPr>
              <a:t>authority</a:t>
            </a:r>
            <a:r>
              <a:rPr lang="fr-FR" sz="2000">
                <a:latin typeface="Courier New"/>
                <a:ea typeface="+mn-lt"/>
                <a:cs typeface="+mn-lt"/>
              </a:rPr>
              <a:t> server</a:t>
            </a:r>
          </a:p>
          <a:p>
            <a:pPr marL="0" indent="0" algn="just">
              <a:buNone/>
            </a:pPr>
            <a:r>
              <a:rPr lang="fr-FR" sz="2000">
                <a:latin typeface="Courier New"/>
                <a:ea typeface="+mn-lt"/>
                <a:cs typeface="+mn-lt"/>
              </a:rPr>
              <a:t>. Start communication </a:t>
            </a:r>
            <a:r>
              <a:rPr lang="fr-FR" sz="2000" err="1">
                <a:latin typeface="Courier New"/>
                <a:ea typeface="+mn-lt"/>
                <a:cs typeface="+mn-lt"/>
              </a:rPr>
              <a:t>with</a:t>
            </a:r>
            <a:r>
              <a:rPr lang="fr-FR" sz="2000">
                <a:latin typeface="Courier New"/>
                <a:ea typeface="+mn-lt"/>
                <a:cs typeface="+mn-lt"/>
              </a:rPr>
              <a:t> the chat/</a:t>
            </a:r>
            <a:r>
              <a:rPr lang="fr-FR" sz="2000" err="1">
                <a:latin typeface="Courier New"/>
                <a:ea typeface="+mn-lt"/>
                <a:cs typeface="+mn-lt"/>
              </a:rPr>
              <a:t>Rabbitmq</a:t>
            </a:r>
            <a:r>
              <a:rPr lang="fr-FR" sz="2000">
                <a:latin typeface="Courier New"/>
                <a:ea typeface="+mn-lt"/>
                <a:cs typeface="+mn-lt"/>
              </a:rPr>
              <a:t> server</a:t>
            </a:r>
            <a:endParaRPr lang="fr-FR" sz="2000">
              <a:latin typeface="Courier New"/>
              <a:cs typeface="Calibri"/>
            </a:endParaRPr>
          </a:p>
          <a:p>
            <a:pPr marL="0" indent="0" algn="just">
              <a:buNone/>
            </a:pPr>
            <a:r>
              <a:rPr lang="fr-FR" sz="2400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Login user :</a:t>
            </a:r>
          </a:p>
          <a:p>
            <a:pPr marL="0" indent="0" algn="just">
              <a:buNone/>
            </a:pPr>
            <a:r>
              <a:rPr lang="fr-FR" sz="2000">
                <a:latin typeface="Courier New"/>
                <a:ea typeface="+mn-lt"/>
                <a:cs typeface="+mn-lt"/>
              </a:rPr>
              <a:t>. Enter </a:t>
            </a:r>
            <a:r>
              <a:rPr lang="fr-FR" sz="2000" err="1">
                <a:latin typeface="Courier New"/>
                <a:ea typeface="+mn-lt"/>
                <a:cs typeface="+mn-lt"/>
              </a:rPr>
              <a:t>credentials</a:t>
            </a:r>
            <a:r>
              <a:rPr lang="fr-FR" sz="2000">
                <a:latin typeface="Courier New"/>
                <a:ea typeface="+mn-lt"/>
                <a:cs typeface="+mn-lt"/>
              </a:rPr>
              <a:t> -&gt; </a:t>
            </a:r>
            <a:r>
              <a:rPr lang="fr-FR" sz="2000" err="1">
                <a:latin typeface="Courier New"/>
                <a:ea typeface="+mn-lt"/>
                <a:cs typeface="+mn-lt"/>
              </a:rPr>
              <a:t>verify</a:t>
            </a:r>
            <a:r>
              <a:rPr lang="fr-FR" sz="2000">
                <a:latin typeface="Courier New"/>
                <a:ea typeface="+mn-lt"/>
                <a:cs typeface="+mn-lt"/>
              </a:rPr>
              <a:t> user in the active directory via LDAP</a:t>
            </a:r>
          </a:p>
          <a:p>
            <a:pPr marL="0" indent="0" algn="just">
              <a:buNone/>
            </a:pPr>
            <a:r>
              <a:rPr lang="fr-FR" sz="2000">
                <a:latin typeface="Courier New"/>
                <a:ea typeface="+mn-lt"/>
                <a:cs typeface="+mn-lt"/>
              </a:rPr>
              <a:t>. </a:t>
            </a:r>
            <a:r>
              <a:rPr lang="fr-FR" sz="2000" err="1">
                <a:latin typeface="Courier New"/>
                <a:ea typeface="+mn-lt"/>
                <a:cs typeface="+mn-lt"/>
              </a:rPr>
              <a:t>Verify</a:t>
            </a:r>
            <a:r>
              <a:rPr lang="fr-FR" sz="2000">
                <a:latin typeface="Courier New"/>
                <a:ea typeface="+mn-lt"/>
                <a:cs typeface="+mn-lt"/>
              </a:rPr>
              <a:t> the signature via </a:t>
            </a:r>
            <a:r>
              <a:rPr lang="fr-FR" sz="2000" err="1">
                <a:latin typeface="Courier New"/>
                <a:ea typeface="+mn-lt"/>
                <a:cs typeface="+mn-lt"/>
              </a:rPr>
              <a:t>authority</a:t>
            </a:r>
            <a:r>
              <a:rPr lang="fr-FR" sz="2000">
                <a:latin typeface="Courier New"/>
                <a:ea typeface="+mn-lt"/>
                <a:cs typeface="+mn-lt"/>
              </a:rPr>
              <a:t> server</a:t>
            </a:r>
            <a:endParaRPr lang="en-US" sz="2000">
              <a:latin typeface="Courier New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fr-FR" sz="2400" b="1" err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Chatting</a:t>
            </a:r>
            <a:r>
              <a:rPr lang="fr-FR" sz="2400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 :</a:t>
            </a:r>
            <a:endParaRPr lang="en-US" sz="2400">
              <a:solidFill>
                <a:schemeClr val="accent1"/>
              </a:solidFill>
              <a:latin typeface="Courier New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fr-FR" sz="2000">
                <a:latin typeface="Courier New"/>
                <a:ea typeface="+mn-lt"/>
                <a:cs typeface="+mn-lt"/>
              </a:rPr>
              <a:t>. </a:t>
            </a:r>
            <a:r>
              <a:rPr lang="fr-FR" sz="2000" err="1">
                <a:latin typeface="Courier New"/>
                <a:ea typeface="+mn-lt"/>
                <a:cs typeface="+mn-lt"/>
              </a:rPr>
              <a:t>Encrypt</a:t>
            </a:r>
            <a:r>
              <a:rPr lang="fr-FR" sz="2000">
                <a:latin typeface="Courier New"/>
                <a:ea typeface="+mn-lt"/>
                <a:cs typeface="+mn-lt"/>
              </a:rPr>
              <a:t> /</a:t>
            </a:r>
            <a:r>
              <a:rPr lang="fr-FR" sz="2000" err="1">
                <a:latin typeface="Courier New"/>
                <a:ea typeface="+mn-lt"/>
                <a:cs typeface="+mn-lt"/>
              </a:rPr>
              <a:t>decrypt</a:t>
            </a:r>
            <a:r>
              <a:rPr lang="fr-FR" sz="2000">
                <a:latin typeface="Courier New"/>
                <a:ea typeface="+mn-lt"/>
                <a:cs typeface="+mn-lt"/>
              </a:rPr>
              <a:t> messages </a:t>
            </a:r>
            <a:r>
              <a:rPr lang="fr-FR" sz="2000" err="1">
                <a:latin typeface="Courier New"/>
                <a:ea typeface="+mn-lt"/>
                <a:cs typeface="+mn-lt"/>
              </a:rPr>
              <a:t>while</a:t>
            </a:r>
            <a:r>
              <a:rPr lang="fr-FR" sz="2000">
                <a:latin typeface="Courier New"/>
                <a:ea typeface="+mn-lt"/>
                <a:cs typeface="+mn-lt"/>
              </a:rPr>
              <a:t> </a:t>
            </a:r>
            <a:r>
              <a:rPr lang="fr-FR" sz="2000" err="1">
                <a:latin typeface="Courier New"/>
                <a:ea typeface="+mn-lt"/>
                <a:cs typeface="+mn-lt"/>
              </a:rPr>
              <a:t>exchanging</a:t>
            </a:r>
            <a:r>
              <a:rPr lang="fr-FR" sz="2000">
                <a:latin typeface="Courier New"/>
                <a:ea typeface="+mn-lt"/>
                <a:cs typeface="+mn-lt"/>
              </a:rPr>
              <a:t> </a:t>
            </a:r>
            <a:r>
              <a:rPr lang="fr-FR" sz="2000" err="1">
                <a:latin typeface="Courier New"/>
                <a:ea typeface="+mn-lt"/>
                <a:cs typeface="+mn-lt"/>
              </a:rPr>
              <a:t>them</a:t>
            </a:r>
            <a:r>
              <a:rPr lang="fr-FR" sz="2000">
                <a:latin typeface="Courier New"/>
                <a:ea typeface="+mn-lt"/>
                <a:cs typeface="+mn-lt"/>
              </a:rPr>
              <a:t> </a:t>
            </a:r>
            <a:r>
              <a:rPr lang="fr-FR" sz="2000" err="1">
                <a:latin typeface="Courier New"/>
                <a:ea typeface="+mn-lt"/>
                <a:cs typeface="+mn-lt"/>
              </a:rPr>
              <a:t>between</a:t>
            </a:r>
            <a:r>
              <a:rPr lang="fr-FR" sz="2000">
                <a:latin typeface="Courier New"/>
                <a:ea typeface="+mn-lt"/>
                <a:cs typeface="+mn-lt"/>
              </a:rPr>
              <a:t> clients </a:t>
            </a:r>
            <a:endParaRPr lang="en-US" sz="2000">
              <a:latin typeface="Courier New"/>
              <a:ea typeface="+mn-lt"/>
              <a:cs typeface="+mn-lt"/>
            </a:endParaRPr>
          </a:p>
          <a:p>
            <a:pPr algn="just"/>
            <a:endParaRPr lang="fr-FR" sz="2400">
              <a:solidFill>
                <a:srgbClr val="000000"/>
              </a:solidFill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05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6AFA-7CA6-451B-B774-F97D1097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B050"/>
                </a:solidFill>
                <a:latin typeface="Courier New"/>
                <a:cs typeface="Courier New"/>
              </a:rPr>
              <a:t>Tools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BF02-8D50-4DAB-AE3E-289D7F43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/>
                <a:cs typeface="Calibri"/>
              </a:rPr>
              <a:t>- </a:t>
            </a:r>
            <a:r>
              <a:rPr lang="en-US" sz="2000" b="1" err="1">
                <a:latin typeface="Courier New"/>
                <a:cs typeface="Calibri"/>
              </a:rPr>
              <a:t>RabbitMq</a:t>
            </a:r>
            <a:r>
              <a:rPr lang="en-US" sz="2000">
                <a:latin typeface="Courier New"/>
                <a:cs typeface="Calibri"/>
              </a:rPr>
              <a:t> : Messaging Broker based on AMQP protocol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Courier New"/>
                <a:cs typeface="Calibri"/>
              </a:rPr>
              <a:t>-</a:t>
            </a:r>
            <a:r>
              <a:rPr lang="en-US" sz="2000" b="1">
                <a:latin typeface="Courier New"/>
                <a:cs typeface="Calibri"/>
              </a:rPr>
              <a:t> </a:t>
            </a:r>
            <a:r>
              <a:rPr lang="en-US" sz="2000" b="1" err="1">
                <a:latin typeface="Courier New"/>
                <a:cs typeface="Calibri"/>
              </a:rPr>
              <a:t>pycryptodome</a:t>
            </a:r>
            <a:r>
              <a:rPr lang="en-US" sz="2000" b="1">
                <a:latin typeface="Courier New"/>
                <a:cs typeface="Calibri"/>
              </a:rPr>
              <a:t> </a:t>
            </a:r>
            <a:r>
              <a:rPr lang="en-US" sz="2000">
                <a:latin typeface="Courier New"/>
                <a:cs typeface="Calibri"/>
              </a:rPr>
              <a:t>: well-documented python library for encryption/decryption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alibri"/>
              </a:rPr>
              <a:t>- </a:t>
            </a:r>
            <a:r>
              <a:rPr lang="en-US" sz="2000" b="1">
                <a:latin typeface="Courier New"/>
                <a:cs typeface="Calibri"/>
              </a:rPr>
              <a:t>OpenSSL</a:t>
            </a:r>
            <a:r>
              <a:rPr lang="en-US" sz="2000">
                <a:latin typeface="Courier New"/>
                <a:cs typeface="Calibri"/>
              </a:rPr>
              <a:t> : a python </a:t>
            </a:r>
            <a:r>
              <a:rPr lang="en-US" sz="2000">
                <a:latin typeface="Courier New"/>
                <a:ea typeface="+mn-lt"/>
                <a:cs typeface="+mn-lt"/>
              </a:rPr>
              <a:t>package that provides a high-level interface to the functions in the OpenSSL library such as X509 certs generation.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- </a:t>
            </a:r>
            <a:r>
              <a:rPr lang="en-US" sz="2000" b="1" err="1">
                <a:latin typeface="Courier New"/>
                <a:ea typeface="+mn-lt"/>
                <a:cs typeface="+mn-lt"/>
              </a:rPr>
              <a:t>Tkinter</a:t>
            </a:r>
            <a:r>
              <a:rPr lang="en-US" sz="2000">
                <a:latin typeface="Courier New"/>
                <a:ea typeface="+mn-lt"/>
                <a:cs typeface="+mn-lt"/>
              </a:rPr>
              <a:t> : Standard Python interface to the Tk GUI toolkit.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- </a:t>
            </a:r>
            <a:r>
              <a:rPr lang="en-US" sz="2000" b="1">
                <a:latin typeface="Courier New"/>
                <a:ea typeface="+mn-lt"/>
                <a:cs typeface="+mn-lt"/>
              </a:rPr>
              <a:t>cryptography </a:t>
            </a:r>
            <a:r>
              <a:rPr lang="en-US" sz="2000">
                <a:latin typeface="Courier New"/>
                <a:ea typeface="+mn-lt"/>
                <a:cs typeface="+mn-lt"/>
              </a:rPr>
              <a:t>: python library for X509 certs with good API 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- </a:t>
            </a:r>
            <a:r>
              <a:rPr lang="en-US" sz="2000" b="1" err="1">
                <a:latin typeface="Courier New"/>
                <a:ea typeface="+mn-lt"/>
                <a:cs typeface="+mn-lt"/>
              </a:rPr>
              <a:t>OpenLDAP</a:t>
            </a:r>
            <a:r>
              <a:rPr lang="en-US" sz="2000">
                <a:latin typeface="Courier New"/>
                <a:ea typeface="+mn-lt"/>
                <a:cs typeface="+mn-lt"/>
              </a:rPr>
              <a:t> :  is an implementation under ubuntu for LDAP protocol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- </a:t>
            </a:r>
            <a:r>
              <a:rPr lang="en-US" sz="2000" b="1" err="1">
                <a:latin typeface="Courier New"/>
                <a:ea typeface="+mn-lt"/>
                <a:cs typeface="+mn-lt"/>
              </a:rPr>
              <a:t>Pika</a:t>
            </a:r>
            <a:r>
              <a:rPr lang="en-US" sz="2000" b="1">
                <a:latin typeface="Courier New"/>
                <a:ea typeface="+mn-lt"/>
                <a:cs typeface="+mn-lt"/>
              </a:rPr>
              <a:t> </a:t>
            </a:r>
            <a:r>
              <a:rPr lang="en-US" sz="2000">
                <a:latin typeface="Courier New"/>
                <a:ea typeface="+mn-lt"/>
                <a:cs typeface="+mn-lt"/>
              </a:rPr>
              <a:t>: </a:t>
            </a:r>
            <a:r>
              <a:rPr lang="en-US" sz="2000" err="1">
                <a:latin typeface="Courier New"/>
                <a:ea typeface="+mn-lt"/>
                <a:cs typeface="+mn-lt"/>
              </a:rPr>
              <a:t>Rabbitmq</a:t>
            </a:r>
            <a:r>
              <a:rPr lang="en-US" sz="2000">
                <a:latin typeface="Courier New"/>
                <a:ea typeface="+mn-lt"/>
                <a:cs typeface="+mn-lt"/>
              </a:rPr>
              <a:t> python client</a:t>
            </a:r>
          </a:p>
        </p:txBody>
      </p:sp>
    </p:spTree>
    <p:extLst>
      <p:ext uri="{BB962C8B-B14F-4D97-AF65-F5344CB8AC3E}">
        <p14:creationId xmlns:p14="http://schemas.microsoft.com/office/powerpoint/2010/main" val="329953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24DA-A8A5-4B73-AC85-48B70CA4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B050"/>
                </a:solidFill>
                <a:latin typeface="Courier New"/>
                <a:cs typeface="Courier New"/>
              </a:rPr>
              <a:t>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C218-20C3-4F88-AE0B-403180BF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/>
                <a:cs typeface="Calibri" panose="020F0502020204030204"/>
              </a:rPr>
              <a:t>In this project we learned: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alibri" panose="020F0502020204030204"/>
              </a:rPr>
              <a:t>- LDAP server configuration, helping us manage user authentication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alibri" panose="020F0502020204030204"/>
              </a:rPr>
              <a:t>- How to set up an authority server that accepts certification requests, creates them, then signs them in order to verify their state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alibri" panose="020F0502020204030204"/>
              </a:rPr>
              <a:t>- How to use RabbitMQ for chatting, which is a powerful tool</a:t>
            </a:r>
          </a:p>
        </p:txBody>
      </p:sp>
    </p:spTree>
    <p:extLst>
      <p:ext uri="{BB962C8B-B14F-4D97-AF65-F5344CB8AC3E}">
        <p14:creationId xmlns:p14="http://schemas.microsoft.com/office/powerpoint/2010/main" val="133530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4A60-547B-403D-83B7-C57951451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ourier New"/>
                <a:cs typeface="Courier New"/>
              </a:rPr>
              <a:t>Demo !</a:t>
            </a:r>
            <a:endParaRPr lang="en-US">
              <a:solidFill>
                <a:srgbClr val="00B050"/>
              </a:solidFill>
              <a:latin typeface="Courier New"/>
              <a:ea typeface="+mj-lt"/>
              <a:cs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F2D7-47B8-4E5B-9E97-740BCFF6B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Talky Walky</vt:lpstr>
      <vt:lpstr>Summary</vt:lpstr>
      <vt:lpstr>Architecture</vt:lpstr>
      <vt:lpstr>Scenarios</vt:lpstr>
      <vt:lpstr>Server side</vt:lpstr>
      <vt:lpstr>Tools</vt:lpstr>
      <vt:lpstr>Notes</vt:lpstr>
      <vt:lpstr>Demo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2020-01-22T21:31:35Z</dcterms:created>
  <dcterms:modified xsi:type="dcterms:W3CDTF">2020-01-23T03:37:22Z</dcterms:modified>
</cp:coreProperties>
</file>