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3004800" cy="9753600"/>
  <p:notesSz cx="6858000" cy="9144000"/>
  <p:embeddedFontLst>
    <p:embeddedFont>
      <p:font typeface="Bodoni" panose="020B0604020202020204" charset="0"/>
      <p:regular r:id="rId32"/>
      <p:bold r:id="rId33"/>
      <p:italic r:id="rId34"/>
      <p:boldItalic r:id="rId35"/>
    </p:embeddedFont>
    <p:embeddedFont>
      <p:font typeface="Times" panose="0202060305040502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re - Centré"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08000" y="3670300"/>
            <a:ext cx="11988800" cy="24130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13" name="Google Shape;13;p2"/>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 photos">
  <p:cSld name="3 photos">
    <p:spTree>
      <p:nvGrpSpPr>
        <p:cNvPr id="1" name="Shape 59"/>
        <p:cNvGrpSpPr/>
        <p:nvPr/>
      </p:nvGrpSpPr>
      <p:grpSpPr>
        <a:xfrm>
          <a:off x="0" y="0"/>
          <a:ext cx="0" cy="0"/>
          <a:chOff x="0" y="0"/>
          <a:chExt cx="0" cy="0"/>
        </a:xfrm>
      </p:grpSpPr>
      <p:sp>
        <p:nvSpPr>
          <p:cNvPr id="60" name="Google Shape;60;p11"/>
          <p:cNvSpPr>
            <a:spLocks noGrp="1"/>
          </p:cNvSpPr>
          <p:nvPr>
            <p:ph type="pic" idx="2"/>
          </p:nvPr>
        </p:nvSpPr>
        <p:spPr>
          <a:xfrm>
            <a:off x="6260986" y="4406900"/>
            <a:ext cx="6697779" cy="4711700"/>
          </a:xfrm>
          <a:prstGeom prst="rect">
            <a:avLst/>
          </a:prstGeom>
          <a:noFill/>
          <a:ln>
            <a:noFill/>
          </a:ln>
        </p:spPr>
      </p:sp>
      <p:sp>
        <p:nvSpPr>
          <p:cNvPr id="61" name="Google Shape;61;p11"/>
          <p:cNvSpPr>
            <a:spLocks noGrp="1"/>
          </p:cNvSpPr>
          <p:nvPr>
            <p:ph type="pic" idx="3"/>
          </p:nvPr>
        </p:nvSpPr>
        <p:spPr>
          <a:xfrm>
            <a:off x="6680200" y="635000"/>
            <a:ext cx="5829301" cy="3517900"/>
          </a:xfrm>
          <a:prstGeom prst="rect">
            <a:avLst/>
          </a:prstGeom>
          <a:noFill/>
          <a:ln>
            <a:noFill/>
          </a:ln>
        </p:spPr>
      </p:sp>
      <p:sp>
        <p:nvSpPr>
          <p:cNvPr id="62" name="Google Shape;62;p11"/>
          <p:cNvSpPr>
            <a:spLocks noGrp="1"/>
          </p:cNvSpPr>
          <p:nvPr>
            <p:ph type="pic" idx="4"/>
          </p:nvPr>
        </p:nvSpPr>
        <p:spPr>
          <a:xfrm>
            <a:off x="482600" y="609600"/>
            <a:ext cx="5728881" cy="8394700"/>
          </a:xfrm>
          <a:prstGeom prst="rect">
            <a:avLst/>
          </a:prstGeom>
          <a:noFill/>
          <a:ln>
            <a:noFill/>
          </a:ln>
        </p:spPr>
      </p:sp>
      <p:sp>
        <p:nvSpPr>
          <p:cNvPr id="63" name="Google Shape;63;p11"/>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itation">
  <p:cSld name="Citation">
    <p:spTree>
      <p:nvGrpSpPr>
        <p:cNvPr id="1" name="Shape 64"/>
        <p:cNvGrpSpPr/>
        <p:nvPr/>
      </p:nvGrpSpPr>
      <p:grpSpPr>
        <a:xfrm>
          <a:off x="0" y="0"/>
          <a:ext cx="0" cy="0"/>
          <a:chOff x="0" y="0"/>
          <a:chExt cx="0" cy="0"/>
        </a:xfrm>
      </p:grpSpPr>
      <p:sp>
        <p:nvSpPr>
          <p:cNvPr id="65" name="Google Shape;65;p12"/>
          <p:cNvSpPr txBox="1">
            <a:spLocks noGrp="1"/>
          </p:cNvSpPr>
          <p:nvPr>
            <p:ph type="body" idx="1"/>
          </p:nvPr>
        </p:nvSpPr>
        <p:spPr>
          <a:xfrm>
            <a:off x="533400" y="5969000"/>
            <a:ext cx="11938000" cy="6096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1200"/>
              </a:spcBef>
              <a:spcAft>
                <a:spcPts val="0"/>
              </a:spcAft>
              <a:buClr>
                <a:srgbClr val="414141"/>
              </a:buClr>
              <a:buSzPts val="3000"/>
              <a:buFont typeface="Palatino"/>
              <a:buNone/>
              <a:defRPr sz="3000" i="1"/>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66" name="Google Shape;66;p12"/>
          <p:cNvSpPr txBox="1">
            <a:spLocks noGrp="1"/>
          </p:cNvSpPr>
          <p:nvPr>
            <p:ph type="body" idx="2"/>
          </p:nvPr>
        </p:nvSpPr>
        <p:spPr>
          <a:xfrm>
            <a:off x="1270000" y="4254500"/>
            <a:ext cx="10464800" cy="7112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414141"/>
              </a:buClr>
              <a:buSzPts val="1800"/>
              <a:buNone/>
              <a:defRPr/>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67" name="Google Shape;67;p12"/>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68"/>
        <p:cNvGrpSpPr/>
        <p:nvPr/>
      </p:nvGrpSpPr>
      <p:grpSpPr>
        <a:xfrm>
          <a:off x="0" y="0"/>
          <a:ext cx="0" cy="0"/>
          <a:chOff x="0" y="0"/>
          <a:chExt cx="0" cy="0"/>
        </a:xfrm>
      </p:grpSpPr>
      <p:sp>
        <p:nvSpPr>
          <p:cNvPr id="69" name="Google Shape;69;p13"/>
          <p:cNvSpPr>
            <a:spLocks noGrp="1"/>
          </p:cNvSpPr>
          <p:nvPr>
            <p:ph type="pic" idx="2"/>
          </p:nvPr>
        </p:nvSpPr>
        <p:spPr>
          <a:xfrm>
            <a:off x="-901700" y="-127000"/>
            <a:ext cx="14211300" cy="9997255"/>
          </a:xfrm>
          <a:prstGeom prst="rect">
            <a:avLst/>
          </a:prstGeom>
          <a:noFill/>
          <a:ln>
            <a:noFill/>
          </a:ln>
        </p:spPr>
      </p:sp>
      <p:sp>
        <p:nvSpPr>
          <p:cNvPr id="70" name="Google Shape;70;p13"/>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ierge">
  <p:cSld name="Vierge">
    <p:spTree>
      <p:nvGrpSpPr>
        <p:cNvPr id="1" name="Shape 71"/>
        <p:cNvGrpSpPr/>
        <p:nvPr/>
      </p:nvGrpSpPr>
      <p:grpSpPr>
        <a:xfrm>
          <a:off x="0" y="0"/>
          <a:ext cx="0" cy="0"/>
          <a:chOff x="0" y="0"/>
          <a:chExt cx="0" cy="0"/>
        </a:xfrm>
      </p:grpSpPr>
      <p:sp>
        <p:nvSpPr>
          <p:cNvPr id="72" name="Google Shape;72;p14"/>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re et puces">
  <p:cSld name="Titre et puces 2">
    <p:bg>
      <p:bgPr>
        <a:blipFill>
          <a:blip r:embed="rId2">
            <a:alphaModFix/>
          </a:blip>
          <a:stretch>
            <a:fillRect/>
          </a:stretch>
        </a:blipFill>
        <a:effectLst/>
      </p:bgPr>
    </p:bg>
    <p:spTree>
      <p:nvGrpSpPr>
        <p:cNvPr id="1" name="Shape 73"/>
        <p:cNvGrpSpPr/>
        <p:nvPr/>
      </p:nvGrpSpPr>
      <p:grpSpPr>
        <a:xfrm>
          <a:off x="0" y="0"/>
          <a:ext cx="0" cy="0"/>
          <a:chOff x="0" y="0"/>
          <a:chExt cx="0" cy="0"/>
        </a:xfrm>
      </p:grpSpPr>
      <p:cxnSp>
        <p:nvCxnSpPr>
          <p:cNvPr id="74" name="Google Shape;74;p15"/>
          <p:cNvCxnSpPr/>
          <p:nvPr/>
        </p:nvCxnSpPr>
        <p:spPr>
          <a:xfrm>
            <a:off x="2006599" y="2847974"/>
            <a:ext cx="8997971" cy="1"/>
          </a:xfrm>
          <a:prstGeom prst="straightConnector1">
            <a:avLst/>
          </a:prstGeom>
          <a:noFill/>
          <a:ln w="9525" cap="flat" cmpd="sng">
            <a:solidFill>
              <a:srgbClr val="444444">
                <a:alpha val="29803"/>
              </a:srgbClr>
            </a:solidFill>
            <a:prstDash val="solid"/>
            <a:miter lim="400000"/>
            <a:headEnd type="none" w="sm" len="sm"/>
            <a:tailEnd type="none" w="sm" len="sm"/>
          </a:ln>
        </p:spPr>
      </p:cxnSp>
      <p:cxnSp>
        <p:nvCxnSpPr>
          <p:cNvPr id="75" name="Google Shape;75;p15"/>
          <p:cNvCxnSpPr/>
          <p:nvPr/>
        </p:nvCxnSpPr>
        <p:spPr>
          <a:xfrm>
            <a:off x="2006599" y="1695449"/>
            <a:ext cx="8997971" cy="1"/>
          </a:xfrm>
          <a:prstGeom prst="straightConnector1">
            <a:avLst/>
          </a:prstGeom>
          <a:noFill/>
          <a:ln w="9525" cap="flat" cmpd="sng">
            <a:solidFill>
              <a:srgbClr val="444444">
                <a:alpha val="29803"/>
              </a:srgbClr>
            </a:solidFill>
            <a:prstDash val="solid"/>
            <a:miter lim="400000"/>
            <a:headEnd type="none" w="sm" len="sm"/>
            <a:tailEnd type="none" w="sm" len="sm"/>
          </a:ln>
        </p:spPr>
      </p:cxnSp>
      <p:sp>
        <p:nvSpPr>
          <p:cNvPr id="76" name="Google Shape;76;p15"/>
          <p:cNvSpPr txBox="1">
            <a:spLocks noGrp="1"/>
          </p:cNvSpPr>
          <p:nvPr>
            <p:ph type="title"/>
          </p:nvPr>
        </p:nvSpPr>
        <p:spPr>
          <a:xfrm>
            <a:off x="2006599" y="1819274"/>
            <a:ext cx="8991602" cy="914401"/>
          </a:xfrm>
          <a:prstGeom prst="rect">
            <a:avLst/>
          </a:prstGeom>
          <a:noFill/>
          <a:ln>
            <a:noFill/>
          </a:ln>
        </p:spPr>
        <p:txBody>
          <a:bodyPr spcFirstLastPara="1" wrap="square" lIns="38100" tIns="38100" rIns="38100" bIns="38100" anchor="ctr" anchorCtr="0">
            <a:normAutofit/>
          </a:bodyPr>
          <a:lstStyle>
            <a:lvl1pPr lvl="0" algn="ctr">
              <a:lnSpc>
                <a:spcPct val="90000"/>
              </a:lnSpc>
              <a:spcBef>
                <a:spcPts val="1600"/>
              </a:spcBef>
              <a:spcAft>
                <a:spcPts val="0"/>
              </a:spcAft>
              <a:buClr>
                <a:srgbClr val="D93E2B"/>
              </a:buClr>
              <a:buSzPts val="6800"/>
              <a:buFont typeface="Bodoni"/>
              <a:buNone/>
              <a:defRPr sz="6800"/>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77" name="Google Shape;77;p15"/>
          <p:cNvSpPr txBox="1">
            <a:spLocks noGrp="1"/>
          </p:cNvSpPr>
          <p:nvPr>
            <p:ph type="body" idx="1"/>
          </p:nvPr>
        </p:nvSpPr>
        <p:spPr>
          <a:xfrm>
            <a:off x="2006599" y="3190875"/>
            <a:ext cx="8991602" cy="4572001"/>
          </a:xfrm>
          <a:prstGeom prst="rect">
            <a:avLst/>
          </a:prstGeom>
          <a:noFill/>
          <a:ln>
            <a:noFill/>
          </a:ln>
        </p:spPr>
        <p:txBody>
          <a:bodyPr spcFirstLastPara="1" wrap="square" lIns="38100" tIns="38100" rIns="38100" bIns="38100" anchor="ctr" anchorCtr="0">
            <a:normAutofit/>
          </a:bodyPr>
          <a:lstStyle>
            <a:lvl1pPr marL="457200" lvl="0" indent="-358140" algn="l">
              <a:lnSpc>
                <a:spcPct val="100000"/>
              </a:lnSpc>
              <a:spcBef>
                <a:spcPts val="2400"/>
              </a:spcBef>
              <a:spcAft>
                <a:spcPts val="0"/>
              </a:spcAft>
              <a:buSzPts val="2040"/>
              <a:buChar char="●"/>
              <a:defRPr sz="3400"/>
            </a:lvl1pPr>
            <a:lvl2pPr marL="914400" lvl="1" indent="-358140" algn="l">
              <a:lnSpc>
                <a:spcPct val="100000"/>
              </a:lnSpc>
              <a:spcBef>
                <a:spcPts val="2400"/>
              </a:spcBef>
              <a:spcAft>
                <a:spcPts val="0"/>
              </a:spcAft>
              <a:buSzPts val="2040"/>
              <a:buChar char="●"/>
              <a:defRPr sz="3400"/>
            </a:lvl2pPr>
            <a:lvl3pPr marL="1371600" lvl="2" indent="-358139" algn="l">
              <a:lnSpc>
                <a:spcPct val="100000"/>
              </a:lnSpc>
              <a:spcBef>
                <a:spcPts val="2400"/>
              </a:spcBef>
              <a:spcAft>
                <a:spcPts val="0"/>
              </a:spcAft>
              <a:buSzPts val="2040"/>
              <a:buChar char="●"/>
              <a:defRPr sz="3400"/>
            </a:lvl3pPr>
            <a:lvl4pPr marL="1828800" lvl="3" indent="-358139" algn="l">
              <a:lnSpc>
                <a:spcPct val="100000"/>
              </a:lnSpc>
              <a:spcBef>
                <a:spcPts val="2400"/>
              </a:spcBef>
              <a:spcAft>
                <a:spcPts val="0"/>
              </a:spcAft>
              <a:buSzPts val="2040"/>
              <a:buChar char="●"/>
              <a:defRPr sz="3400"/>
            </a:lvl4pPr>
            <a:lvl5pPr marL="2286000" lvl="4" indent="-358139" algn="l">
              <a:lnSpc>
                <a:spcPct val="100000"/>
              </a:lnSpc>
              <a:spcBef>
                <a:spcPts val="2400"/>
              </a:spcBef>
              <a:spcAft>
                <a:spcPts val="0"/>
              </a:spcAft>
              <a:buSzPts val="2040"/>
              <a:buChar char="●"/>
              <a:defRPr sz="3400"/>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78" name="Google Shape;78;p15"/>
          <p:cNvSpPr txBox="1">
            <a:spLocks noGrp="1"/>
          </p:cNvSpPr>
          <p:nvPr>
            <p:ph type="sldNum" idx="12"/>
          </p:nvPr>
        </p:nvSpPr>
        <p:spPr>
          <a:xfrm>
            <a:off x="6351587" y="8162925"/>
            <a:ext cx="292101" cy="330200"/>
          </a:xfrm>
          <a:prstGeom prst="rect">
            <a:avLst/>
          </a:prstGeom>
          <a:noFill/>
          <a:ln>
            <a:noFill/>
          </a:ln>
        </p:spPr>
        <p:txBody>
          <a:bodyPr spcFirstLastPara="1" wrap="square" lIns="38100" tIns="38100" rIns="38100" bIns="38100" anchor="t" anchorCtr="0">
            <a:spAutoFit/>
          </a:bodyPr>
          <a:lstStyle>
            <a:lvl1pPr marL="0" lvl="0" indent="0" algn="ctr">
              <a:lnSpc>
                <a:spcPct val="100000"/>
              </a:lnSpc>
              <a:spcBef>
                <a:spcPts val="0"/>
              </a:spcBef>
              <a:spcAft>
                <a:spcPts val="0"/>
              </a:spcAft>
              <a:buClr>
                <a:srgbClr val="4C4946"/>
              </a:buClr>
              <a:buSzPts val="1600"/>
              <a:buFont typeface="Palatino"/>
              <a:buNone/>
              <a:defRPr sz="1600"/>
            </a:lvl1pPr>
            <a:lvl2pPr marL="0" lvl="1" indent="0" algn="ctr">
              <a:lnSpc>
                <a:spcPct val="100000"/>
              </a:lnSpc>
              <a:spcBef>
                <a:spcPts val="0"/>
              </a:spcBef>
              <a:spcAft>
                <a:spcPts val="0"/>
              </a:spcAft>
              <a:buClr>
                <a:srgbClr val="4C4946"/>
              </a:buClr>
              <a:buSzPts val="1600"/>
              <a:buFont typeface="Palatino"/>
              <a:buNone/>
              <a:defRPr sz="1600"/>
            </a:lvl2pPr>
            <a:lvl3pPr marL="0" lvl="2" indent="0" algn="ctr">
              <a:lnSpc>
                <a:spcPct val="100000"/>
              </a:lnSpc>
              <a:spcBef>
                <a:spcPts val="0"/>
              </a:spcBef>
              <a:spcAft>
                <a:spcPts val="0"/>
              </a:spcAft>
              <a:buClr>
                <a:srgbClr val="4C4946"/>
              </a:buClr>
              <a:buSzPts val="1600"/>
              <a:buFont typeface="Palatino"/>
              <a:buNone/>
              <a:defRPr sz="1600"/>
            </a:lvl3pPr>
            <a:lvl4pPr marL="0" lvl="3" indent="0" algn="ctr">
              <a:lnSpc>
                <a:spcPct val="100000"/>
              </a:lnSpc>
              <a:spcBef>
                <a:spcPts val="0"/>
              </a:spcBef>
              <a:spcAft>
                <a:spcPts val="0"/>
              </a:spcAft>
              <a:buClr>
                <a:srgbClr val="4C4946"/>
              </a:buClr>
              <a:buSzPts val="1600"/>
              <a:buFont typeface="Palatino"/>
              <a:buNone/>
              <a:defRPr sz="1600"/>
            </a:lvl4pPr>
            <a:lvl5pPr marL="0" lvl="4" indent="0" algn="ctr">
              <a:lnSpc>
                <a:spcPct val="100000"/>
              </a:lnSpc>
              <a:spcBef>
                <a:spcPts val="0"/>
              </a:spcBef>
              <a:spcAft>
                <a:spcPts val="0"/>
              </a:spcAft>
              <a:buClr>
                <a:srgbClr val="4C4946"/>
              </a:buClr>
              <a:buSzPts val="1600"/>
              <a:buFont typeface="Palatino"/>
              <a:buNone/>
              <a:defRPr sz="1600"/>
            </a:lvl5pPr>
            <a:lvl6pPr marL="0" lvl="5" indent="0" algn="ctr">
              <a:lnSpc>
                <a:spcPct val="100000"/>
              </a:lnSpc>
              <a:spcBef>
                <a:spcPts val="0"/>
              </a:spcBef>
              <a:spcAft>
                <a:spcPts val="0"/>
              </a:spcAft>
              <a:buClr>
                <a:srgbClr val="4C4946"/>
              </a:buClr>
              <a:buSzPts val="1600"/>
              <a:buFont typeface="Palatino"/>
              <a:buNone/>
              <a:defRPr sz="1600"/>
            </a:lvl6pPr>
            <a:lvl7pPr marL="0" lvl="6" indent="0" algn="ctr">
              <a:lnSpc>
                <a:spcPct val="100000"/>
              </a:lnSpc>
              <a:spcBef>
                <a:spcPts val="0"/>
              </a:spcBef>
              <a:spcAft>
                <a:spcPts val="0"/>
              </a:spcAft>
              <a:buClr>
                <a:srgbClr val="4C4946"/>
              </a:buClr>
              <a:buSzPts val="1600"/>
              <a:buFont typeface="Palatino"/>
              <a:buNone/>
              <a:defRPr sz="1600"/>
            </a:lvl7pPr>
            <a:lvl8pPr marL="0" lvl="7" indent="0" algn="ctr">
              <a:lnSpc>
                <a:spcPct val="100000"/>
              </a:lnSpc>
              <a:spcBef>
                <a:spcPts val="0"/>
              </a:spcBef>
              <a:spcAft>
                <a:spcPts val="0"/>
              </a:spcAft>
              <a:buClr>
                <a:srgbClr val="4C4946"/>
              </a:buClr>
              <a:buSzPts val="1600"/>
              <a:buFont typeface="Palatino"/>
              <a:buNone/>
              <a:defRPr sz="1600"/>
            </a:lvl8pPr>
            <a:lvl9pPr marL="0" lvl="8" indent="0" algn="ctr">
              <a:lnSpc>
                <a:spcPct val="100000"/>
              </a:lnSpc>
              <a:spcBef>
                <a:spcPts val="0"/>
              </a:spcBef>
              <a:spcAft>
                <a:spcPts val="0"/>
              </a:spcAft>
              <a:buClr>
                <a:srgbClr val="4C4946"/>
              </a:buClr>
              <a:buSzPts val="1600"/>
              <a:buFont typeface="Palatino"/>
              <a:buNone/>
              <a:defRPr sz="1600"/>
            </a:lvl9pPr>
          </a:lstStyle>
          <a:p>
            <a:pPr marL="0" lvl="0" indent="0" algn="ctr" rtl="0">
              <a:spcBef>
                <a:spcPts val="0"/>
              </a:spcBef>
              <a:spcAft>
                <a:spcPts val="0"/>
              </a:spcAft>
              <a:buNone/>
            </a:pPr>
            <a:fld id="{00000000-1234-1234-1234-123412341234}" type="slidenum">
              <a:rPr lang="fr-FR"/>
              <a:t>‹N°›</a:t>
            </a:fld>
            <a:endParaRPr b="0" i="0" u="none" strike="noStrike" cap="none">
              <a:solidFill>
                <a:srgbClr val="4C4946"/>
              </a:solidFill>
              <a:latin typeface="Palatino"/>
              <a:ea typeface="Palatino"/>
              <a:cs typeface="Palatino"/>
              <a:sym typeface="Palatin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puces">
  <p:cSld name="Titre et puces">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16" name="Google Shape;16;p3"/>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lvl1pPr marL="457200" lvl="0" indent="-297180" algn="l">
              <a:lnSpc>
                <a:spcPct val="100000"/>
              </a:lnSpc>
              <a:spcBef>
                <a:spcPts val="2400"/>
              </a:spcBef>
              <a:spcAft>
                <a:spcPts val="0"/>
              </a:spcAft>
              <a:buSzPts val="1080"/>
              <a:buChar char="●"/>
              <a:defRPr/>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17" name="Google Shape;17;p3"/>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508000" y="32766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20" name="Google Shape;20;p4"/>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lvl1pPr marL="457200" lvl="0" indent="-297180" algn="l">
              <a:lnSpc>
                <a:spcPct val="100000"/>
              </a:lnSpc>
              <a:spcBef>
                <a:spcPts val="2400"/>
              </a:spcBef>
              <a:spcAft>
                <a:spcPts val="0"/>
              </a:spcAft>
              <a:buSzPts val="1080"/>
              <a:buChar char="●"/>
              <a:defRPr/>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21" name="Google Shape;21;p4"/>
          <p:cNvSpPr txBox="1">
            <a:spLocks noGrp="1"/>
          </p:cNvSpPr>
          <p:nvPr>
            <p:ph type="sldNum" idx="12"/>
          </p:nvPr>
        </p:nvSpPr>
        <p:spPr>
          <a:xfrm>
            <a:off x="6237966" y="9258300"/>
            <a:ext cx="516168" cy="37959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lvl="1"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lvl="2"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lvl="3"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lvl="4"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lvl="5"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lvl="6"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lvl="7"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lvl="8" indent="0" algn="ctr">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re et sous-titre" type="title">
  <p:cSld name="TITLE">
    <p:spTree>
      <p:nvGrpSpPr>
        <p:cNvPr id="1" name="Shape 22"/>
        <p:cNvGrpSpPr/>
        <p:nvPr/>
      </p:nvGrpSpPr>
      <p:grpSpPr>
        <a:xfrm>
          <a:off x="0" y="0"/>
          <a:ext cx="0" cy="0"/>
          <a:chOff x="0" y="0"/>
          <a:chExt cx="0" cy="0"/>
        </a:xfrm>
      </p:grpSpPr>
      <p:cxnSp>
        <p:nvCxnSpPr>
          <p:cNvPr id="23" name="Google Shape;23;p5"/>
          <p:cNvCxnSpPr/>
          <p:nvPr/>
        </p:nvCxnSpPr>
        <p:spPr>
          <a:xfrm>
            <a:off x="508000" y="6591300"/>
            <a:ext cx="11999453"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24" name="Google Shape;24;p5"/>
          <p:cNvCxnSpPr/>
          <p:nvPr/>
        </p:nvCxnSpPr>
        <p:spPr>
          <a:xfrm>
            <a:off x="508000" y="4089400"/>
            <a:ext cx="12000019"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25" name="Google Shape;25;p5"/>
          <p:cNvCxnSpPr/>
          <p:nvPr/>
        </p:nvCxnSpPr>
        <p:spPr>
          <a:xfrm rot="10800000" flipH="1">
            <a:off x="7994302" y="4526255"/>
            <a:ext cx="1" cy="1642759"/>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26" name="Google Shape;26;p5"/>
          <p:cNvSpPr txBox="1">
            <a:spLocks noGrp="1"/>
          </p:cNvSpPr>
          <p:nvPr>
            <p:ph type="body" idx="1"/>
          </p:nvPr>
        </p:nvSpPr>
        <p:spPr>
          <a:xfrm>
            <a:off x="508000" y="3505200"/>
            <a:ext cx="7200900" cy="508000"/>
          </a:xfrm>
          <a:prstGeom prst="rect">
            <a:avLst/>
          </a:prstGeom>
          <a:noFill/>
          <a:ln>
            <a:noFill/>
          </a:ln>
        </p:spPr>
        <p:txBody>
          <a:bodyPr spcFirstLastPara="1" wrap="square" lIns="50800" tIns="50800" rIns="50800" bIns="50800" anchor="ctr" anchorCtr="0">
            <a:spAutoFit/>
          </a:bodyPr>
          <a:lstStyle>
            <a:lvl1pPr marL="457200" lvl="0" indent="-228600" algn="l">
              <a:lnSpc>
                <a:spcPct val="110000"/>
              </a:lnSpc>
              <a:spcBef>
                <a:spcPts val="0"/>
              </a:spcBef>
              <a:spcAft>
                <a:spcPts val="0"/>
              </a:spcAft>
              <a:buClr>
                <a:srgbClr val="414141"/>
              </a:buClr>
              <a:buSzPts val="2400"/>
              <a:buFont typeface="Palatino"/>
              <a:buNone/>
              <a:defRPr sz="2400" i="1"/>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27" name="Google Shape;27;p5"/>
          <p:cNvSpPr txBox="1">
            <a:spLocks noGrp="1"/>
          </p:cNvSpPr>
          <p:nvPr>
            <p:ph type="title"/>
          </p:nvPr>
        </p:nvSpPr>
        <p:spPr>
          <a:xfrm>
            <a:off x="508000" y="4140200"/>
            <a:ext cx="7200900" cy="2413000"/>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28" name="Google Shape;28;p5"/>
          <p:cNvSpPr txBox="1">
            <a:spLocks noGrp="1"/>
          </p:cNvSpPr>
          <p:nvPr>
            <p:ph type="body" idx="2"/>
          </p:nvPr>
        </p:nvSpPr>
        <p:spPr>
          <a:xfrm>
            <a:off x="8280400" y="4140200"/>
            <a:ext cx="4241800" cy="2413000"/>
          </a:xfrm>
          <a:prstGeom prst="rect">
            <a:avLst/>
          </a:prstGeom>
          <a:noFill/>
          <a:ln>
            <a:noFill/>
          </a:ln>
        </p:spPr>
        <p:txBody>
          <a:bodyPr spcFirstLastPara="1" wrap="square" lIns="50800" tIns="50800" rIns="50800" bIns="50800" anchor="ctr" anchorCtr="0">
            <a:normAutofit/>
          </a:bodyPr>
          <a:lstStyle>
            <a:lvl1pPr marL="457200" lvl="0" indent="-228600" algn="l">
              <a:lnSpc>
                <a:spcPct val="100000"/>
              </a:lnSpc>
              <a:spcBef>
                <a:spcPts val="0"/>
              </a:spcBef>
              <a:spcAft>
                <a:spcPts val="0"/>
              </a:spcAft>
              <a:buClr>
                <a:srgbClr val="414141"/>
              </a:buClr>
              <a:buSzPts val="2400"/>
              <a:buFont typeface="Palatino"/>
              <a:buNone/>
              <a:defRPr sz="2400"/>
            </a:lvl1pPr>
            <a:lvl2pPr marL="914400" lvl="1" indent="-228600" algn="l">
              <a:lnSpc>
                <a:spcPct val="100000"/>
              </a:lnSpc>
              <a:spcBef>
                <a:spcPts val="0"/>
              </a:spcBef>
              <a:spcAft>
                <a:spcPts val="0"/>
              </a:spcAft>
              <a:buClr>
                <a:srgbClr val="414141"/>
              </a:buClr>
              <a:buSzPts val="2400"/>
              <a:buFont typeface="Palatino"/>
              <a:buNone/>
              <a:defRPr sz="2400"/>
            </a:lvl2pPr>
            <a:lvl3pPr marL="1371600" lvl="2" indent="-228600" algn="l">
              <a:lnSpc>
                <a:spcPct val="100000"/>
              </a:lnSpc>
              <a:spcBef>
                <a:spcPts val="0"/>
              </a:spcBef>
              <a:spcAft>
                <a:spcPts val="0"/>
              </a:spcAft>
              <a:buClr>
                <a:srgbClr val="414141"/>
              </a:buClr>
              <a:buSzPts val="2400"/>
              <a:buFont typeface="Palatino"/>
              <a:buNone/>
              <a:defRPr sz="2400"/>
            </a:lvl3pPr>
            <a:lvl4pPr marL="1828800" lvl="3" indent="-228600" algn="l">
              <a:lnSpc>
                <a:spcPct val="100000"/>
              </a:lnSpc>
              <a:spcBef>
                <a:spcPts val="0"/>
              </a:spcBef>
              <a:spcAft>
                <a:spcPts val="0"/>
              </a:spcAft>
              <a:buClr>
                <a:srgbClr val="414141"/>
              </a:buClr>
              <a:buSzPts val="2400"/>
              <a:buFont typeface="Palatino"/>
              <a:buNone/>
              <a:defRPr sz="2400"/>
            </a:lvl4pPr>
            <a:lvl5pPr marL="2286000" lvl="4" indent="-228600" algn="l">
              <a:lnSpc>
                <a:spcPct val="100000"/>
              </a:lnSpc>
              <a:spcBef>
                <a:spcPts val="0"/>
              </a:spcBef>
              <a:spcAft>
                <a:spcPts val="0"/>
              </a:spcAft>
              <a:buClr>
                <a:srgbClr val="414141"/>
              </a:buClr>
              <a:buSzPts val="2400"/>
              <a:buFont typeface="Palatino"/>
              <a:buNone/>
              <a:defRPr sz="2400"/>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29" name="Google Shape;29;p5"/>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hoto - Horizontale">
  <p:cSld name="Photo - Horizontale">
    <p:spTree>
      <p:nvGrpSpPr>
        <p:cNvPr id="1" name="Shape 30"/>
        <p:cNvGrpSpPr/>
        <p:nvPr/>
      </p:nvGrpSpPr>
      <p:grpSpPr>
        <a:xfrm>
          <a:off x="0" y="0"/>
          <a:ext cx="0" cy="0"/>
          <a:chOff x="0" y="0"/>
          <a:chExt cx="0" cy="0"/>
        </a:xfrm>
      </p:grpSpPr>
      <p:cxnSp>
        <p:nvCxnSpPr>
          <p:cNvPr id="31" name="Google Shape;31;p6"/>
          <p:cNvCxnSpPr/>
          <p:nvPr/>
        </p:nvCxnSpPr>
        <p:spPr>
          <a:xfrm rot="10800000" flipH="1">
            <a:off x="7994302" y="7053555"/>
            <a:ext cx="1" cy="1642759"/>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32" name="Google Shape;32;p6"/>
          <p:cNvCxnSpPr/>
          <p:nvPr/>
        </p:nvCxnSpPr>
        <p:spPr>
          <a:xfrm>
            <a:off x="508000" y="9131300"/>
            <a:ext cx="11999453"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33" name="Google Shape;33;p6"/>
          <p:cNvCxnSpPr/>
          <p:nvPr/>
        </p:nvCxnSpPr>
        <p:spPr>
          <a:xfrm>
            <a:off x="508000" y="6629400"/>
            <a:ext cx="12000019"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34" name="Google Shape;34;p6"/>
          <p:cNvCxnSpPr/>
          <p:nvPr/>
        </p:nvCxnSpPr>
        <p:spPr>
          <a:xfrm rot="10800000" flipH="1">
            <a:off x="7994302" y="7053555"/>
            <a:ext cx="1" cy="1642759"/>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35" name="Google Shape;35;p6"/>
          <p:cNvSpPr txBox="1">
            <a:spLocks noGrp="1"/>
          </p:cNvSpPr>
          <p:nvPr>
            <p:ph type="body" idx="1"/>
          </p:nvPr>
        </p:nvSpPr>
        <p:spPr>
          <a:xfrm>
            <a:off x="508000" y="6096000"/>
            <a:ext cx="7200900" cy="508000"/>
          </a:xfrm>
          <a:prstGeom prst="rect">
            <a:avLst/>
          </a:prstGeom>
          <a:noFill/>
          <a:ln>
            <a:noFill/>
          </a:ln>
        </p:spPr>
        <p:txBody>
          <a:bodyPr spcFirstLastPara="1" wrap="square" lIns="50800" tIns="50800" rIns="50800" bIns="50800" anchor="ctr" anchorCtr="0">
            <a:spAutoFit/>
          </a:bodyPr>
          <a:lstStyle>
            <a:lvl1pPr marL="457200" lvl="0" indent="-228600" algn="l">
              <a:lnSpc>
                <a:spcPct val="110000"/>
              </a:lnSpc>
              <a:spcBef>
                <a:spcPts val="0"/>
              </a:spcBef>
              <a:spcAft>
                <a:spcPts val="0"/>
              </a:spcAft>
              <a:buClr>
                <a:srgbClr val="414141"/>
              </a:buClr>
              <a:buSzPts val="2400"/>
              <a:buFont typeface="Palatino"/>
              <a:buNone/>
              <a:defRPr sz="2400" i="1"/>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36" name="Google Shape;36;p6"/>
          <p:cNvSpPr>
            <a:spLocks noGrp="1"/>
          </p:cNvSpPr>
          <p:nvPr>
            <p:ph type="pic" idx="2"/>
          </p:nvPr>
        </p:nvSpPr>
        <p:spPr>
          <a:xfrm>
            <a:off x="584200" y="558800"/>
            <a:ext cx="11823700" cy="7086600"/>
          </a:xfrm>
          <a:prstGeom prst="rect">
            <a:avLst/>
          </a:prstGeom>
          <a:noFill/>
          <a:ln>
            <a:noFill/>
          </a:ln>
        </p:spPr>
      </p:sp>
      <p:sp>
        <p:nvSpPr>
          <p:cNvPr id="37" name="Google Shape;37;p6"/>
          <p:cNvSpPr txBox="1">
            <a:spLocks noGrp="1"/>
          </p:cNvSpPr>
          <p:nvPr>
            <p:ph type="title"/>
          </p:nvPr>
        </p:nvSpPr>
        <p:spPr>
          <a:xfrm>
            <a:off x="508000" y="6680200"/>
            <a:ext cx="7200900" cy="2413000"/>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38" name="Google Shape;38;p6"/>
          <p:cNvSpPr txBox="1">
            <a:spLocks noGrp="1"/>
          </p:cNvSpPr>
          <p:nvPr>
            <p:ph type="body" idx="3"/>
          </p:nvPr>
        </p:nvSpPr>
        <p:spPr>
          <a:xfrm>
            <a:off x="8280400" y="6680200"/>
            <a:ext cx="4241800" cy="2413000"/>
          </a:xfrm>
          <a:prstGeom prst="rect">
            <a:avLst/>
          </a:prstGeom>
          <a:noFill/>
          <a:ln>
            <a:noFill/>
          </a:ln>
        </p:spPr>
        <p:txBody>
          <a:bodyPr spcFirstLastPara="1" wrap="square" lIns="50800" tIns="50800" rIns="50800" bIns="50800" anchor="ctr" anchorCtr="0">
            <a:normAutofit/>
          </a:bodyPr>
          <a:lstStyle>
            <a:lvl1pPr marL="457200" lvl="0" indent="-228600" algn="l">
              <a:lnSpc>
                <a:spcPct val="100000"/>
              </a:lnSpc>
              <a:spcBef>
                <a:spcPts val="0"/>
              </a:spcBef>
              <a:spcAft>
                <a:spcPts val="0"/>
              </a:spcAft>
              <a:buClr>
                <a:srgbClr val="414141"/>
              </a:buClr>
              <a:buSzPts val="2400"/>
              <a:buFont typeface="Palatino"/>
              <a:buNone/>
              <a:defRPr sz="2400"/>
            </a:lvl1pPr>
            <a:lvl2pPr marL="914400" lvl="1" indent="-228600" algn="l">
              <a:lnSpc>
                <a:spcPct val="100000"/>
              </a:lnSpc>
              <a:spcBef>
                <a:spcPts val="0"/>
              </a:spcBef>
              <a:spcAft>
                <a:spcPts val="0"/>
              </a:spcAft>
              <a:buClr>
                <a:srgbClr val="414141"/>
              </a:buClr>
              <a:buSzPts val="2400"/>
              <a:buFont typeface="Palatino"/>
              <a:buNone/>
              <a:defRPr sz="2400"/>
            </a:lvl2pPr>
            <a:lvl3pPr marL="1371600" lvl="2" indent="-228600" algn="l">
              <a:lnSpc>
                <a:spcPct val="100000"/>
              </a:lnSpc>
              <a:spcBef>
                <a:spcPts val="0"/>
              </a:spcBef>
              <a:spcAft>
                <a:spcPts val="0"/>
              </a:spcAft>
              <a:buClr>
                <a:srgbClr val="414141"/>
              </a:buClr>
              <a:buSzPts val="2400"/>
              <a:buFont typeface="Palatino"/>
              <a:buNone/>
              <a:defRPr sz="2400"/>
            </a:lvl3pPr>
            <a:lvl4pPr marL="1828800" lvl="3" indent="-228600" algn="l">
              <a:lnSpc>
                <a:spcPct val="100000"/>
              </a:lnSpc>
              <a:spcBef>
                <a:spcPts val="0"/>
              </a:spcBef>
              <a:spcAft>
                <a:spcPts val="0"/>
              </a:spcAft>
              <a:buClr>
                <a:srgbClr val="414141"/>
              </a:buClr>
              <a:buSzPts val="2400"/>
              <a:buFont typeface="Palatino"/>
              <a:buNone/>
              <a:defRPr sz="2400"/>
            </a:lvl4pPr>
            <a:lvl5pPr marL="2286000" lvl="4" indent="-228600" algn="l">
              <a:lnSpc>
                <a:spcPct val="100000"/>
              </a:lnSpc>
              <a:spcBef>
                <a:spcPts val="0"/>
              </a:spcBef>
              <a:spcAft>
                <a:spcPts val="0"/>
              </a:spcAft>
              <a:buClr>
                <a:srgbClr val="414141"/>
              </a:buClr>
              <a:buSzPts val="2400"/>
              <a:buFont typeface="Palatino"/>
              <a:buNone/>
              <a:defRPr sz="2400"/>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39" name="Google Shape;39;p6"/>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hoto - Verticale">
  <p:cSld name="Photo - Verticale">
    <p:spTree>
      <p:nvGrpSpPr>
        <p:cNvPr id="1" name="Shape 40"/>
        <p:cNvGrpSpPr/>
        <p:nvPr/>
      </p:nvGrpSpPr>
      <p:grpSpPr>
        <a:xfrm>
          <a:off x="0" y="0"/>
          <a:ext cx="0" cy="0"/>
          <a:chOff x="0" y="0"/>
          <a:chExt cx="0" cy="0"/>
        </a:xfrm>
      </p:grpSpPr>
      <p:cxnSp>
        <p:nvCxnSpPr>
          <p:cNvPr id="41" name="Google Shape;41;p7"/>
          <p:cNvCxnSpPr/>
          <p:nvPr/>
        </p:nvCxnSpPr>
        <p:spPr>
          <a:xfrm>
            <a:off x="508000" y="4876800"/>
            <a:ext cx="5676374"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42" name="Google Shape;42;p7"/>
          <p:cNvCxnSpPr/>
          <p:nvPr/>
        </p:nvCxnSpPr>
        <p:spPr>
          <a:xfrm>
            <a:off x="508000" y="2768600"/>
            <a:ext cx="5676316" cy="0"/>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43" name="Google Shape;43;p7"/>
          <p:cNvSpPr txBox="1">
            <a:spLocks noGrp="1"/>
          </p:cNvSpPr>
          <p:nvPr>
            <p:ph type="body" idx="1"/>
          </p:nvPr>
        </p:nvSpPr>
        <p:spPr>
          <a:xfrm>
            <a:off x="508000" y="2171700"/>
            <a:ext cx="5676900" cy="508000"/>
          </a:xfrm>
          <a:prstGeom prst="rect">
            <a:avLst/>
          </a:prstGeom>
          <a:noFill/>
          <a:ln>
            <a:noFill/>
          </a:ln>
        </p:spPr>
        <p:txBody>
          <a:bodyPr spcFirstLastPara="1" wrap="square" lIns="50800" tIns="50800" rIns="50800" bIns="50800" anchor="b" anchorCtr="0">
            <a:spAutoFit/>
          </a:bodyPr>
          <a:lstStyle>
            <a:lvl1pPr marL="457200" lvl="0" indent="-228600" algn="l">
              <a:lnSpc>
                <a:spcPct val="110000"/>
              </a:lnSpc>
              <a:spcBef>
                <a:spcPts val="0"/>
              </a:spcBef>
              <a:spcAft>
                <a:spcPts val="0"/>
              </a:spcAft>
              <a:buClr>
                <a:srgbClr val="414141"/>
              </a:buClr>
              <a:buSzPts val="2400"/>
              <a:buFont typeface="Palatino"/>
              <a:buNone/>
              <a:defRPr sz="2400" i="1"/>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44" name="Google Shape;44;p7"/>
          <p:cNvSpPr>
            <a:spLocks noGrp="1"/>
          </p:cNvSpPr>
          <p:nvPr>
            <p:ph type="pic" idx="2"/>
          </p:nvPr>
        </p:nvSpPr>
        <p:spPr>
          <a:xfrm>
            <a:off x="6704698" y="590550"/>
            <a:ext cx="5806884" cy="8509000"/>
          </a:xfrm>
          <a:prstGeom prst="rect">
            <a:avLst/>
          </a:prstGeom>
          <a:noFill/>
          <a:ln>
            <a:noFill/>
          </a:ln>
        </p:spPr>
      </p:sp>
      <p:sp>
        <p:nvSpPr>
          <p:cNvPr id="45" name="Google Shape;45;p7"/>
          <p:cNvSpPr txBox="1">
            <a:spLocks noGrp="1"/>
          </p:cNvSpPr>
          <p:nvPr>
            <p:ph type="title"/>
          </p:nvPr>
        </p:nvSpPr>
        <p:spPr>
          <a:xfrm>
            <a:off x="508000" y="2806700"/>
            <a:ext cx="5676900" cy="2032000"/>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1600"/>
              </a:spcBef>
              <a:spcAft>
                <a:spcPts val="0"/>
              </a:spcAft>
              <a:buClr>
                <a:srgbClr val="008F00"/>
              </a:buClr>
              <a:buSzPts val="4100"/>
              <a:buFont typeface="Bodoni"/>
              <a:buNone/>
              <a:defRPr sz="4100">
                <a:solidFill>
                  <a:srgbClr val="008F00"/>
                </a:solidFill>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46" name="Google Shape;46;p7"/>
          <p:cNvSpPr txBox="1">
            <a:spLocks noGrp="1"/>
          </p:cNvSpPr>
          <p:nvPr>
            <p:ph type="body" idx="3"/>
          </p:nvPr>
        </p:nvSpPr>
        <p:spPr>
          <a:xfrm>
            <a:off x="508000" y="5029200"/>
            <a:ext cx="5676900" cy="4013200"/>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414141"/>
              </a:buClr>
              <a:buSzPts val="2400"/>
              <a:buFont typeface="Palatino"/>
              <a:buNone/>
              <a:defRPr sz="2400"/>
            </a:lvl1pPr>
            <a:lvl2pPr marL="914400" lvl="1" indent="-228600" algn="l">
              <a:lnSpc>
                <a:spcPct val="100000"/>
              </a:lnSpc>
              <a:spcBef>
                <a:spcPts val="0"/>
              </a:spcBef>
              <a:spcAft>
                <a:spcPts val="0"/>
              </a:spcAft>
              <a:buClr>
                <a:srgbClr val="414141"/>
              </a:buClr>
              <a:buSzPts val="2400"/>
              <a:buFont typeface="Palatino"/>
              <a:buNone/>
              <a:defRPr sz="2400"/>
            </a:lvl2pPr>
            <a:lvl3pPr marL="1371600" lvl="2" indent="-228600" algn="l">
              <a:lnSpc>
                <a:spcPct val="100000"/>
              </a:lnSpc>
              <a:spcBef>
                <a:spcPts val="0"/>
              </a:spcBef>
              <a:spcAft>
                <a:spcPts val="0"/>
              </a:spcAft>
              <a:buClr>
                <a:srgbClr val="414141"/>
              </a:buClr>
              <a:buSzPts val="2400"/>
              <a:buFont typeface="Palatino"/>
              <a:buNone/>
              <a:defRPr sz="2400"/>
            </a:lvl3pPr>
            <a:lvl4pPr marL="1828800" lvl="3" indent="-228600" algn="l">
              <a:lnSpc>
                <a:spcPct val="100000"/>
              </a:lnSpc>
              <a:spcBef>
                <a:spcPts val="0"/>
              </a:spcBef>
              <a:spcAft>
                <a:spcPts val="0"/>
              </a:spcAft>
              <a:buClr>
                <a:srgbClr val="414141"/>
              </a:buClr>
              <a:buSzPts val="2400"/>
              <a:buFont typeface="Palatino"/>
              <a:buNone/>
              <a:defRPr sz="2400"/>
            </a:lvl4pPr>
            <a:lvl5pPr marL="2286000" lvl="4" indent="-228600" algn="l">
              <a:lnSpc>
                <a:spcPct val="100000"/>
              </a:lnSpc>
              <a:spcBef>
                <a:spcPts val="0"/>
              </a:spcBef>
              <a:spcAft>
                <a:spcPts val="0"/>
              </a:spcAft>
              <a:buClr>
                <a:srgbClr val="414141"/>
              </a:buClr>
              <a:buSzPts val="2400"/>
              <a:buFont typeface="Palatino"/>
              <a:buNone/>
              <a:defRPr sz="2400"/>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47" name="Google Shape;47;p7"/>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 Haut">
  <p:cSld name="Titre - Hau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508000" y="32766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50" name="Google Shape;50;p8"/>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puces et photo">
  <p:cSld name="Titre, puces et photo">
    <p:spTree>
      <p:nvGrpSpPr>
        <p:cNvPr id="1" name="Shape 51"/>
        <p:cNvGrpSpPr/>
        <p:nvPr/>
      </p:nvGrpSpPr>
      <p:grpSpPr>
        <a:xfrm>
          <a:off x="0" y="0"/>
          <a:ext cx="0" cy="0"/>
          <a:chOff x="0" y="0"/>
          <a:chExt cx="0" cy="0"/>
        </a:xfrm>
      </p:grpSpPr>
      <p:sp>
        <p:nvSpPr>
          <p:cNvPr id="52" name="Google Shape;52;p9"/>
          <p:cNvSpPr>
            <a:spLocks noGrp="1"/>
          </p:cNvSpPr>
          <p:nvPr>
            <p:ph type="pic" idx="2"/>
          </p:nvPr>
        </p:nvSpPr>
        <p:spPr>
          <a:xfrm>
            <a:off x="6819900" y="1739900"/>
            <a:ext cx="5575300" cy="8169655"/>
          </a:xfrm>
          <a:prstGeom prst="rect">
            <a:avLst/>
          </a:prstGeom>
          <a:noFill/>
          <a:ln>
            <a:noFill/>
          </a:ln>
        </p:spPr>
      </p:sp>
      <p:sp>
        <p:nvSpPr>
          <p:cNvPr id="53" name="Google Shape;53;p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1600"/>
              </a:spcBef>
              <a:spcAft>
                <a:spcPts val="0"/>
              </a:spcAft>
              <a:buClr>
                <a:srgbClr val="D93E2B"/>
              </a:buClr>
              <a:buSzPts val="1800"/>
              <a:buNone/>
              <a:defRPr/>
            </a:lvl1pPr>
            <a:lvl2pPr lvl="1" algn="ctr">
              <a:lnSpc>
                <a:spcPct val="90000"/>
              </a:lnSpc>
              <a:spcBef>
                <a:spcPts val="1600"/>
              </a:spcBef>
              <a:spcAft>
                <a:spcPts val="0"/>
              </a:spcAft>
              <a:buClr>
                <a:srgbClr val="D93E2B"/>
              </a:buClr>
              <a:buSzPts val="1800"/>
              <a:buNone/>
              <a:defRPr/>
            </a:lvl2pPr>
            <a:lvl3pPr lvl="2" algn="ctr">
              <a:lnSpc>
                <a:spcPct val="90000"/>
              </a:lnSpc>
              <a:spcBef>
                <a:spcPts val="1600"/>
              </a:spcBef>
              <a:spcAft>
                <a:spcPts val="0"/>
              </a:spcAft>
              <a:buClr>
                <a:srgbClr val="D93E2B"/>
              </a:buClr>
              <a:buSzPts val="1800"/>
              <a:buNone/>
              <a:defRPr/>
            </a:lvl3pPr>
            <a:lvl4pPr lvl="3" algn="ctr">
              <a:lnSpc>
                <a:spcPct val="90000"/>
              </a:lnSpc>
              <a:spcBef>
                <a:spcPts val="1600"/>
              </a:spcBef>
              <a:spcAft>
                <a:spcPts val="0"/>
              </a:spcAft>
              <a:buClr>
                <a:srgbClr val="D93E2B"/>
              </a:buClr>
              <a:buSzPts val="1800"/>
              <a:buNone/>
              <a:defRPr/>
            </a:lvl4pPr>
            <a:lvl5pPr lvl="4" algn="ctr">
              <a:lnSpc>
                <a:spcPct val="90000"/>
              </a:lnSpc>
              <a:spcBef>
                <a:spcPts val="1600"/>
              </a:spcBef>
              <a:spcAft>
                <a:spcPts val="0"/>
              </a:spcAft>
              <a:buClr>
                <a:srgbClr val="D93E2B"/>
              </a:buClr>
              <a:buSzPts val="1800"/>
              <a:buNone/>
              <a:defRPr/>
            </a:lvl5pPr>
            <a:lvl6pPr lvl="5" algn="ctr">
              <a:lnSpc>
                <a:spcPct val="90000"/>
              </a:lnSpc>
              <a:spcBef>
                <a:spcPts val="1600"/>
              </a:spcBef>
              <a:spcAft>
                <a:spcPts val="0"/>
              </a:spcAft>
              <a:buClr>
                <a:srgbClr val="D93E2B"/>
              </a:buClr>
              <a:buSzPts val="1800"/>
              <a:buNone/>
              <a:defRPr/>
            </a:lvl6pPr>
            <a:lvl7pPr lvl="6" algn="ctr">
              <a:lnSpc>
                <a:spcPct val="90000"/>
              </a:lnSpc>
              <a:spcBef>
                <a:spcPts val="1600"/>
              </a:spcBef>
              <a:spcAft>
                <a:spcPts val="0"/>
              </a:spcAft>
              <a:buClr>
                <a:srgbClr val="D93E2B"/>
              </a:buClr>
              <a:buSzPts val="1800"/>
              <a:buNone/>
              <a:defRPr/>
            </a:lvl7pPr>
            <a:lvl8pPr lvl="7" algn="ctr">
              <a:lnSpc>
                <a:spcPct val="90000"/>
              </a:lnSpc>
              <a:spcBef>
                <a:spcPts val="1600"/>
              </a:spcBef>
              <a:spcAft>
                <a:spcPts val="0"/>
              </a:spcAft>
              <a:buClr>
                <a:srgbClr val="D93E2B"/>
              </a:buClr>
              <a:buSzPts val="1800"/>
              <a:buNone/>
              <a:defRPr/>
            </a:lvl8pPr>
            <a:lvl9pPr lvl="8" algn="ctr">
              <a:lnSpc>
                <a:spcPct val="90000"/>
              </a:lnSpc>
              <a:spcBef>
                <a:spcPts val="1600"/>
              </a:spcBef>
              <a:spcAft>
                <a:spcPts val="0"/>
              </a:spcAft>
              <a:buClr>
                <a:srgbClr val="D93E2B"/>
              </a:buClr>
              <a:buSzPts val="1800"/>
              <a:buNone/>
              <a:defRPr/>
            </a:lvl9pPr>
          </a:lstStyle>
          <a:p>
            <a:endParaRPr/>
          </a:p>
        </p:txBody>
      </p:sp>
      <p:sp>
        <p:nvSpPr>
          <p:cNvPr id="54" name="Google Shape;54;p9"/>
          <p:cNvSpPr txBox="1">
            <a:spLocks noGrp="1"/>
          </p:cNvSpPr>
          <p:nvPr>
            <p:ph type="body" idx="1"/>
          </p:nvPr>
        </p:nvSpPr>
        <p:spPr>
          <a:xfrm>
            <a:off x="508000" y="2730500"/>
            <a:ext cx="5816600" cy="6350000"/>
          </a:xfrm>
          <a:prstGeom prst="rect">
            <a:avLst/>
          </a:prstGeom>
          <a:noFill/>
          <a:ln>
            <a:noFill/>
          </a:ln>
        </p:spPr>
        <p:txBody>
          <a:bodyPr spcFirstLastPara="1" wrap="square" lIns="50800" tIns="50800" rIns="50800" bIns="50800" anchor="ctr" anchorCtr="0">
            <a:normAutofit/>
          </a:bodyPr>
          <a:lstStyle>
            <a:lvl1pPr marL="457200" lvl="0" indent="-352425" algn="l">
              <a:lnSpc>
                <a:spcPct val="100000"/>
              </a:lnSpc>
              <a:spcBef>
                <a:spcPts val="1800"/>
              </a:spcBef>
              <a:spcAft>
                <a:spcPts val="0"/>
              </a:spcAft>
              <a:buSzPts val="1950"/>
              <a:buChar char="●"/>
              <a:defRPr sz="3000"/>
            </a:lvl1pPr>
            <a:lvl2pPr marL="914400" lvl="1" indent="-352425" algn="l">
              <a:lnSpc>
                <a:spcPct val="100000"/>
              </a:lnSpc>
              <a:spcBef>
                <a:spcPts val="1800"/>
              </a:spcBef>
              <a:spcAft>
                <a:spcPts val="0"/>
              </a:spcAft>
              <a:buSzPts val="1950"/>
              <a:buChar char="●"/>
              <a:defRPr sz="3000"/>
            </a:lvl2pPr>
            <a:lvl3pPr marL="1371600" lvl="2" indent="-352425" algn="l">
              <a:lnSpc>
                <a:spcPct val="100000"/>
              </a:lnSpc>
              <a:spcBef>
                <a:spcPts val="1800"/>
              </a:spcBef>
              <a:spcAft>
                <a:spcPts val="0"/>
              </a:spcAft>
              <a:buSzPts val="1950"/>
              <a:buChar char="●"/>
              <a:defRPr sz="3000"/>
            </a:lvl3pPr>
            <a:lvl4pPr marL="1828800" lvl="3" indent="-352425" algn="l">
              <a:lnSpc>
                <a:spcPct val="100000"/>
              </a:lnSpc>
              <a:spcBef>
                <a:spcPts val="1800"/>
              </a:spcBef>
              <a:spcAft>
                <a:spcPts val="0"/>
              </a:spcAft>
              <a:buSzPts val="1950"/>
              <a:buChar char="●"/>
              <a:defRPr sz="3000"/>
            </a:lvl4pPr>
            <a:lvl5pPr marL="2286000" lvl="4" indent="-352425" algn="l">
              <a:lnSpc>
                <a:spcPct val="100000"/>
              </a:lnSpc>
              <a:spcBef>
                <a:spcPts val="1800"/>
              </a:spcBef>
              <a:spcAft>
                <a:spcPts val="0"/>
              </a:spcAft>
              <a:buSzPts val="1950"/>
              <a:buChar char="●"/>
              <a:defRPr sz="3000"/>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55" name="Google Shape;55;p9"/>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uces">
  <p:cSld name="Puces">
    <p:spTree>
      <p:nvGrpSpPr>
        <p:cNvPr id="1" name="Shape 56"/>
        <p:cNvGrpSpPr/>
        <p:nvPr/>
      </p:nvGrpSpPr>
      <p:grpSpPr>
        <a:xfrm>
          <a:off x="0" y="0"/>
          <a:ext cx="0" cy="0"/>
          <a:chOff x="0" y="0"/>
          <a:chExt cx="0" cy="0"/>
        </a:xfrm>
      </p:grpSpPr>
      <p:sp>
        <p:nvSpPr>
          <p:cNvPr id="57" name="Google Shape;57;p10"/>
          <p:cNvSpPr txBox="1">
            <a:spLocks noGrp="1"/>
          </p:cNvSpPr>
          <p:nvPr>
            <p:ph type="body" idx="1"/>
          </p:nvPr>
        </p:nvSpPr>
        <p:spPr>
          <a:xfrm>
            <a:off x="508000" y="1270000"/>
            <a:ext cx="11988800" cy="7213600"/>
          </a:xfrm>
          <a:prstGeom prst="rect">
            <a:avLst/>
          </a:prstGeom>
          <a:noFill/>
          <a:ln>
            <a:noFill/>
          </a:ln>
        </p:spPr>
        <p:txBody>
          <a:bodyPr spcFirstLastPara="1" wrap="square" lIns="50800" tIns="50800" rIns="50800" bIns="50800" anchor="ctr" anchorCtr="0">
            <a:normAutofit/>
          </a:bodyPr>
          <a:lstStyle>
            <a:lvl1pPr marL="457200" lvl="0" indent="-297180" algn="l">
              <a:lnSpc>
                <a:spcPct val="100000"/>
              </a:lnSpc>
              <a:spcBef>
                <a:spcPts val="2400"/>
              </a:spcBef>
              <a:spcAft>
                <a:spcPts val="0"/>
              </a:spcAft>
              <a:buSzPts val="1080"/>
              <a:buChar char="●"/>
              <a:defRPr/>
            </a:lvl1pPr>
            <a:lvl2pPr marL="914400" lvl="1" indent="-297180" algn="l">
              <a:lnSpc>
                <a:spcPct val="100000"/>
              </a:lnSpc>
              <a:spcBef>
                <a:spcPts val="2400"/>
              </a:spcBef>
              <a:spcAft>
                <a:spcPts val="0"/>
              </a:spcAft>
              <a:buSzPts val="1080"/>
              <a:buChar char="●"/>
              <a:defRPr/>
            </a:lvl2pPr>
            <a:lvl3pPr marL="1371600" lvl="2" indent="-297180" algn="l">
              <a:lnSpc>
                <a:spcPct val="100000"/>
              </a:lnSpc>
              <a:spcBef>
                <a:spcPts val="2400"/>
              </a:spcBef>
              <a:spcAft>
                <a:spcPts val="0"/>
              </a:spcAft>
              <a:buSzPts val="1080"/>
              <a:buChar char="●"/>
              <a:defRPr/>
            </a:lvl3pPr>
            <a:lvl4pPr marL="1828800" lvl="3" indent="-297180" algn="l">
              <a:lnSpc>
                <a:spcPct val="100000"/>
              </a:lnSpc>
              <a:spcBef>
                <a:spcPts val="2400"/>
              </a:spcBef>
              <a:spcAft>
                <a:spcPts val="0"/>
              </a:spcAft>
              <a:buSzPts val="1080"/>
              <a:buChar char="●"/>
              <a:defRPr/>
            </a:lvl4pPr>
            <a:lvl5pPr marL="2286000" lvl="4" indent="-297179" algn="l">
              <a:lnSpc>
                <a:spcPct val="100000"/>
              </a:lnSpc>
              <a:spcBef>
                <a:spcPts val="2400"/>
              </a:spcBef>
              <a:spcAft>
                <a:spcPts val="0"/>
              </a:spcAft>
              <a:buSzPts val="1080"/>
              <a:buChar char="●"/>
              <a:defRPr/>
            </a:lvl5pPr>
            <a:lvl6pPr marL="2743200" lvl="5" indent="-297179" algn="l">
              <a:lnSpc>
                <a:spcPct val="100000"/>
              </a:lnSpc>
              <a:spcBef>
                <a:spcPts val="2400"/>
              </a:spcBef>
              <a:spcAft>
                <a:spcPts val="0"/>
              </a:spcAft>
              <a:buSzPts val="1080"/>
              <a:buChar char="●"/>
              <a:defRPr/>
            </a:lvl6pPr>
            <a:lvl7pPr marL="3200400" lvl="6" indent="-297179" algn="l">
              <a:lnSpc>
                <a:spcPct val="100000"/>
              </a:lnSpc>
              <a:spcBef>
                <a:spcPts val="2400"/>
              </a:spcBef>
              <a:spcAft>
                <a:spcPts val="0"/>
              </a:spcAft>
              <a:buSzPts val="1080"/>
              <a:buChar char="●"/>
              <a:defRPr/>
            </a:lvl7pPr>
            <a:lvl8pPr marL="3657600" lvl="7" indent="-297179" algn="l">
              <a:lnSpc>
                <a:spcPct val="100000"/>
              </a:lnSpc>
              <a:spcBef>
                <a:spcPts val="2400"/>
              </a:spcBef>
              <a:spcAft>
                <a:spcPts val="0"/>
              </a:spcAft>
              <a:buSzPts val="1080"/>
              <a:buChar char="●"/>
              <a:defRPr/>
            </a:lvl8pPr>
            <a:lvl9pPr marL="4114800" lvl="8" indent="-297179" algn="l">
              <a:lnSpc>
                <a:spcPct val="100000"/>
              </a:lnSpc>
              <a:spcBef>
                <a:spcPts val="2400"/>
              </a:spcBef>
              <a:spcAft>
                <a:spcPts val="0"/>
              </a:spcAft>
              <a:buSzPts val="1080"/>
              <a:buChar char="●"/>
              <a:defRPr/>
            </a:lvl9pPr>
          </a:lstStyle>
          <a:p>
            <a:endParaRPr/>
          </a:p>
        </p:txBody>
      </p:sp>
      <p:sp>
        <p:nvSpPr>
          <p:cNvPr id="58" name="Google Shape;58;p10"/>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4C4946"/>
              </a:buClr>
              <a:buSzPts val="1800"/>
              <a:buFont typeface="Palatino"/>
              <a:buNone/>
              <a:defRPr sz="1800">
                <a:solidFill>
                  <a:srgbClr val="4C4946"/>
                </a:solidFill>
              </a:defRPr>
            </a:lvl1pPr>
            <a:lvl2pPr marL="0" lvl="1" indent="0" algn="ctr">
              <a:lnSpc>
                <a:spcPct val="100000"/>
              </a:lnSpc>
              <a:spcBef>
                <a:spcPts val="0"/>
              </a:spcBef>
              <a:spcAft>
                <a:spcPts val="0"/>
              </a:spcAft>
              <a:buClr>
                <a:srgbClr val="4C4946"/>
              </a:buClr>
              <a:buSzPts val="1800"/>
              <a:buFont typeface="Palatino"/>
              <a:buNone/>
              <a:defRPr sz="1800">
                <a:solidFill>
                  <a:srgbClr val="4C4946"/>
                </a:solidFill>
              </a:defRPr>
            </a:lvl2pPr>
            <a:lvl3pPr marL="0" lvl="2" indent="0" algn="ctr">
              <a:lnSpc>
                <a:spcPct val="100000"/>
              </a:lnSpc>
              <a:spcBef>
                <a:spcPts val="0"/>
              </a:spcBef>
              <a:spcAft>
                <a:spcPts val="0"/>
              </a:spcAft>
              <a:buClr>
                <a:srgbClr val="4C4946"/>
              </a:buClr>
              <a:buSzPts val="1800"/>
              <a:buFont typeface="Palatino"/>
              <a:buNone/>
              <a:defRPr sz="1800">
                <a:solidFill>
                  <a:srgbClr val="4C4946"/>
                </a:solidFill>
              </a:defRPr>
            </a:lvl3pPr>
            <a:lvl4pPr marL="0" lvl="3" indent="0" algn="ctr">
              <a:lnSpc>
                <a:spcPct val="100000"/>
              </a:lnSpc>
              <a:spcBef>
                <a:spcPts val="0"/>
              </a:spcBef>
              <a:spcAft>
                <a:spcPts val="0"/>
              </a:spcAft>
              <a:buClr>
                <a:srgbClr val="4C4946"/>
              </a:buClr>
              <a:buSzPts val="1800"/>
              <a:buFont typeface="Palatino"/>
              <a:buNone/>
              <a:defRPr sz="1800">
                <a:solidFill>
                  <a:srgbClr val="4C4946"/>
                </a:solidFill>
              </a:defRPr>
            </a:lvl4pPr>
            <a:lvl5pPr marL="0" lvl="4" indent="0" algn="ctr">
              <a:lnSpc>
                <a:spcPct val="100000"/>
              </a:lnSpc>
              <a:spcBef>
                <a:spcPts val="0"/>
              </a:spcBef>
              <a:spcAft>
                <a:spcPts val="0"/>
              </a:spcAft>
              <a:buClr>
                <a:srgbClr val="4C4946"/>
              </a:buClr>
              <a:buSzPts val="1800"/>
              <a:buFont typeface="Palatino"/>
              <a:buNone/>
              <a:defRPr sz="1800">
                <a:solidFill>
                  <a:srgbClr val="4C4946"/>
                </a:solidFill>
              </a:defRPr>
            </a:lvl5pPr>
            <a:lvl6pPr marL="0" lvl="5" indent="0" algn="ctr">
              <a:lnSpc>
                <a:spcPct val="100000"/>
              </a:lnSpc>
              <a:spcBef>
                <a:spcPts val="0"/>
              </a:spcBef>
              <a:spcAft>
                <a:spcPts val="0"/>
              </a:spcAft>
              <a:buClr>
                <a:srgbClr val="4C4946"/>
              </a:buClr>
              <a:buSzPts val="1800"/>
              <a:buFont typeface="Palatino"/>
              <a:buNone/>
              <a:defRPr sz="1800">
                <a:solidFill>
                  <a:srgbClr val="4C4946"/>
                </a:solidFill>
              </a:defRPr>
            </a:lvl6pPr>
            <a:lvl7pPr marL="0" lvl="6" indent="0" algn="ctr">
              <a:lnSpc>
                <a:spcPct val="100000"/>
              </a:lnSpc>
              <a:spcBef>
                <a:spcPts val="0"/>
              </a:spcBef>
              <a:spcAft>
                <a:spcPts val="0"/>
              </a:spcAft>
              <a:buClr>
                <a:srgbClr val="4C4946"/>
              </a:buClr>
              <a:buSzPts val="1800"/>
              <a:buFont typeface="Palatino"/>
              <a:buNone/>
              <a:defRPr sz="1800">
                <a:solidFill>
                  <a:srgbClr val="4C4946"/>
                </a:solidFill>
              </a:defRPr>
            </a:lvl7pPr>
            <a:lvl8pPr marL="0" lvl="7" indent="0" algn="ctr">
              <a:lnSpc>
                <a:spcPct val="100000"/>
              </a:lnSpc>
              <a:spcBef>
                <a:spcPts val="0"/>
              </a:spcBef>
              <a:spcAft>
                <a:spcPts val="0"/>
              </a:spcAft>
              <a:buClr>
                <a:srgbClr val="4C4946"/>
              </a:buClr>
              <a:buSzPts val="1800"/>
              <a:buFont typeface="Palatino"/>
              <a:buNone/>
              <a:defRPr sz="1800">
                <a:solidFill>
                  <a:srgbClr val="4C4946"/>
                </a:solidFill>
              </a:defRPr>
            </a:lvl8pPr>
            <a:lvl9pPr marL="0" lvl="8" indent="0" algn="ctr">
              <a:lnSpc>
                <a:spcPct val="100000"/>
              </a:lnSpc>
              <a:spcBef>
                <a:spcPts val="0"/>
              </a:spcBef>
              <a:spcAft>
                <a:spcPts val="0"/>
              </a:spcAft>
              <a:buClr>
                <a:srgbClr val="4C4946"/>
              </a:buClr>
              <a:buSzPts val="1800"/>
              <a:buFont typeface="Palatino"/>
              <a:buNone/>
              <a:defRPr sz="1800">
                <a:solidFill>
                  <a:srgbClr val="4C4946"/>
                </a:solidFill>
              </a:defRPr>
            </a:lvl9pPr>
          </a:lstStyle>
          <a:p>
            <a:pPr marL="0" lvl="0" indent="0" algn="ct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5"/>
        <p:cNvGrpSpPr/>
        <p:nvPr/>
      </p:nvGrpSpPr>
      <p:grpSpPr>
        <a:xfrm>
          <a:off x="0" y="0"/>
          <a:ext cx="0" cy="0"/>
          <a:chOff x="0" y="0"/>
          <a:chExt cx="0" cy="0"/>
        </a:xfrm>
      </p:grpSpPr>
      <p:cxnSp>
        <p:nvCxnSpPr>
          <p:cNvPr id="6" name="Google Shape;6;p1"/>
          <p:cNvCxnSpPr/>
          <p:nvPr/>
        </p:nvCxnSpPr>
        <p:spPr>
          <a:xfrm>
            <a:off x="508000" y="2171700"/>
            <a:ext cx="11997292"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7" name="Google Shape;7;p1"/>
          <p:cNvCxnSpPr/>
          <p:nvPr/>
        </p:nvCxnSpPr>
        <p:spPr>
          <a:xfrm>
            <a:off x="508000" y="635000"/>
            <a:ext cx="11997292" cy="0"/>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8" name="Google Shape;8;p1"/>
          <p:cNvSpPr txBox="1">
            <a:spLocks noGrp="1"/>
          </p:cNvSpPr>
          <p:nvPr>
            <p:ph type="title"/>
          </p:nvPr>
        </p:nvSpPr>
        <p:spPr>
          <a:xfrm>
            <a:off x="508000" y="3276600"/>
            <a:ext cx="11988800" cy="1219200"/>
          </a:xfrm>
          <a:prstGeom prst="rect">
            <a:avLst/>
          </a:prstGeom>
          <a:noFill/>
          <a:ln>
            <a:noFill/>
          </a:ln>
        </p:spPr>
        <p:txBody>
          <a:bodyPr spcFirstLastPara="1" wrap="square" lIns="50800" tIns="50800" rIns="50800" bIns="50800" anchor="ctr" anchorCtr="0">
            <a:normAutofit/>
          </a:bodyPr>
          <a:lstStyle>
            <a:lvl1pPr marR="0" lvl="0"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9" name="Google Shape;9;p1"/>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lvl1pPr marL="457200" marR="0" lvl="0"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10" name="Google Shape;10;p1"/>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508000" y="3212766"/>
            <a:ext cx="11988800" cy="2413001"/>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7000"/>
              <a:buFont typeface="Bodoni"/>
              <a:buNone/>
            </a:pPr>
            <a:r>
              <a:rPr lang="fr-FR" sz="7000" b="0" i="0" u="none" strike="noStrike" cap="none">
                <a:solidFill>
                  <a:srgbClr val="D93E2B"/>
                </a:solidFill>
                <a:latin typeface="Bodoni"/>
                <a:ea typeface="Bodoni"/>
                <a:cs typeface="Bodoni"/>
                <a:sym typeface="Bodoni"/>
              </a:rPr>
              <a:t>Module : Système et Scripting</a:t>
            </a:r>
            <a:endParaRPr sz="7000" b="0" i="0" u="none" strike="noStrike" cap="none">
              <a:solidFill>
                <a:srgbClr val="D93E2B"/>
              </a:solidFill>
              <a:latin typeface="Bodoni"/>
              <a:ea typeface="Bodoni"/>
              <a:cs typeface="Bodoni"/>
              <a:sym typeface="Bodoni"/>
            </a:endParaRPr>
          </a:p>
        </p:txBody>
      </p:sp>
      <p:sp>
        <p:nvSpPr>
          <p:cNvPr id="84" name="Google Shape;84;p16"/>
          <p:cNvSpPr txBox="1">
            <a:spLocks noGrp="1"/>
          </p:cNvSpPr>
          <p:nvPr>
            <p:ph type="body" idx="4294967295"/>
          </p:nvPr>
        </p:nvSpPr>
        <p:spPr>
          <a:xfrm>
            <a:off x="4495466" y="5784033"/>
            <a:ext cx="4241801" cy="2413001"/>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414141"/>
              </a:buClr>
              <a:buSzPts val="2400"/>
              <a:buFont typeface="Palatino"/>
              <a:buNone/>
            </a:pPr>
            <a:r>
              <a:rPr lang="fr-FR" sz="2400" b="1"/>
              <a:t>Année Universitaire </a:t>
            </a:r>
            <a:endParaRPr/>
          </a:p>
          <a:p>
            <a:pPr marL="0" lvl="0" indent="0" algn="ctr" rtl="0">
              <a:lnSpc>
                <a:spcPct val="100000"/>
              </a:lnSpc>
              <a:spcBef>
                <a:spcPts val="0"/>
              </a:spcBef>
              <a:spcAft>
                <a:spcPts val="0"/>
              </a:spcAft>
              <a:buClr>
                <a:srgbClr val="414141"/>
              </a:buClr>
              <a:buSzPts val="2400"/>
              <a:buFont typeface="Palatino"/>
              <a:buNone/>
            </a:pPr>
            <a:r>
              <a:rPr lang="fr-FR" sz="2400"/>
              <a:t>2022-2023  </a:t>
            </a:r>
            <a:endParaRPr/>
          </a:p>
        </p:txBody>
      </p:sp>
      <p:cxnSp>
        <p:nvCxnSpPr>
          <p:cNvPr id="85" name="Google Shape;85;p16"/>
          <p:cNvCxnSpPr/>
          <p:nvPr/>
        </p:nvCxnSpPr>
        <p:spPr>
          <a:xfrm>
            <a:off x="341224" y="3127464"/>
            <a:ext cx="12322353" cy="1"/>
          </a:xfrm>
          <a:prstGeom prst="straightConnector1">
            <a:avLst/>
          </a:prstGeom>
          <a:noFill/>
          <a:ln w="12700" cap="flat" cmpd="sng">
            <a:solidFill>
              <a:srgbClr val="C0C0C0"/>
            </a:solidFill>
            <a:prstDash val="solid"/>
            <a:miter lim="400000"/>
            <a:headEnd type="none" w="sm" len="sm"/>
            <a:tailEnd type="none" w="sm" len="sm"/>
          </a:ln>
        </p:spPr>
      </p:cxnSp>
      <p:cxnSp>
        <p:nvCxnSpPr>
          <p:cNvPr id="86" name="Google Shape;86;p16"/>
          <p:cNvCxnSpPr/>
          <p:nvPr/>
        </p:nvCxnSpPr>
        <p:spPr>
          <a:xfrm>
            <a:off x="341224" y="5711067"/>
            <a:ext cx="12322352" cy="1"/>
          </a:xfrm>
          <a:prstGeom prst="straightConnector1">
            <a:avLst/>
          </a:prstGeom>
          <a:noFill/>
          <a:ln w="12700" cap="flat" cmpd="sng">
            <a:solidFill>
              <a:srgbClr val="C0C0C0"/>
            </a:solidFill>
            <a:prstDash val="solid"/>
            <a:miter lim="400000"/>
            <a:headEnd type="none" w="sm" len="sm"/>
            <a:tailEnd type="none" w="sm" len="sm"/>
          </a:ln>
        </p:spPr>
      </p:cxnSp>
      <p:pic>
        <p:nvPicPr>
          <p:cNvPr id="87" name="Google Shape;87;p16" descr="Image"/>
          <p:cNvPicPr preferRelativeResize="0"/>
          <p:nvPr/>
        </p:nvPicPr>
        <p:blipFill rotWithShape="1">
          <a:blip r:embed="rId3">
            <a:alphaModFix/>
          </a:blip>
          <a:srcRect/>
          <a:stretch/>
        </p:blipFill>
        <p:spPr>
          <a:xfrm>
            <a:off x="4269973" y="489406"/>
            <a:ext cx="4464854" cy="16526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37914" y="1077698"/>
            <a:ext cx="12633536" cy="868352"/>
          </a:xfrm>
          <a:prstGeom prst="rect">
            <a:avLst/>
          </a:prstGeom>
          <a:noFill/>
          <a:ln>
            <a:noFill/>
          </a:ln>
        </p:spPr>
        <p:txBody>
          <a:bodyPr spcFirstLastPara="1" wrap="square" lIns="50800" tIns="50800" rIns="50800" bIns="50800" anchor="ctr" anchorCtr="0">
            <a:noAutofit/>
          </a:bodyPr>
          <a:lstStyle/>
          <a:p>
            <a:pPr marL="0" lvl="0" indent="0" algn="ctr" rtl="0">
              <a:lnSpc>
                <a:spcPct val="90000"/>
              </a:lnSpc>
              <a:spcBef>
                <a:spcPts val="0"/>
              </a:spcBef>
              <a:spcAft>
                <a:spcPts val="0"/>
              </a:spcAft>
              <a:buClr>
                <a:srgbClr val="D93E2B"/>
              </a:buClr>
              <a:buSzPts val="5400"/>
              <a:buFont typeface="Bodoni"/>
              <a:buNone/>
            </a:pPr>
            <a:r>
              <a:rPr lang="fr-FR" sz="5400"/>
              <a:t>Les structures conditionnelles  test sur les chaînes de caractères 1/2</a:t>
            </a:r>
            <a:endParaRPr sz="5400"/>
          </a:p>
        </p:txBody>
      </p:sp>
      <p:sp>
        <p:nvSpPr>
          <p:cNvPr id="148" name="Google Shape;148;p25"/>
          <p:cNvSpPr txBox="1">
            <a:spLocks noGrp="1"/>
          </p:cNvSpPr>
          <p:nvPr>
            <p:ph type="body" idx="1"/>
          </p:nvPr>
        </p:nvSpPr>
        <p:spPr>
          <a:xfrm>
            <a:off x="1117204" y="3238500"/>
            <a:ext cx="10233855" cy="5200125"/>
          </a:xfrm>
          <a:prstGeom prst="rect">
            <a:avLst/>
          </a:prstGeom>
          <a:noFill/>
          <a:ln>
            <a:noFill/>
          </a:ln>
        </p:spPr>
        <p:txBody>
          <a:bodyPr spcFirstLastPara="1" wrap="square" lIns="50800" tIns="50800" rIns="50800" bIns="50800" anchor="ctr" anchorCtr="0">
            <a:normAutofit/>
          </a:bodyPr>
          <a:lstStyle/>
          <a:p>
            <a:pPr marL="469900" lvl="1" indent="0" algn="l" rtl="0">
              <a:lnSpc>
                <a:spcPct val="100000"/>
              </a:lnSpc>
              <a:spcBef>
                <a:spcPts val="0"/>
              </a:spcBef>
              <a:spcAft>
                <a:spcPts val="0"/>
              </a:spcAft>
              <a:buSzPts val="1680"/>
              <a:buNone/>
            </a:pPr>
            <a:r>
              <a:rPr lang="fr-FR" sz="2800">
                <a:solidFill>
                  <a:srgbClr val="00B0F0"/>
                </a:solidFill>
              </a:rPr>
              <a:t>test</a:t>
            </a:r>
            <a:r>
              <a:rPr lang="fr-FR" sz="2800">
                <a:solidFill>
                  <a:srgbClr val="FF0000"/>
                </a:solidFill>
              </a:rPr>
              <a:t> </a:t>
            </a:r>
            <a:r>
              <a:rPr lang="fr-FR" sz="2800">
                <a:solidFill>
                  <a:srgbClr val="00B050"/>
                </a:solidFill>
              </a:rPr>
              <a:t>-n </a:t>
            </a:r>
            <a:r>
              <a:rPr lang="fr-FR" sz="2800"/>
              <a:t>"string" : Teste si la longueur de la chaîne string est différente de zéro</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solidFill>
                  <a:srgbClr val="FF0000"/>
                </a:solidFill>
              </a:rPr>
              <a:t> </a:t>
            </a:r>
            <a:r>
              <a:rPr lang="fr-FR" sz="2800">
                <a:solidFill>
                  <a:srgbClr val="00B050"/>
                </a:solidFill>
              </a:rPr>
              <a:t>-z </a:t>
            </a:r>
            <a:r>
              <a:rPr lang="fr-FR" sz="2800"/>
              <a:t>"string": Teste si la chaîne string est égale à zéro</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"s1" </a:t>
            </a:r>
            <a:r>
              <a:rPr lang="fr-FR" sz="2800">
                <a:solidFill>
                  <a:srgbClr val="00B050"/>
                </a:solidFill>
              </a:rPr>
              <a:t>=</a:t>
            </a:r>
            <a:r>
              <a:rPr lang="fr-FR" sz="2800"/>
              <a:t> "s2": Teste si la chaîne s1 est égale à s2</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"s1"  </a:t>
            </a:r>
            <a:r>
              <a:rPr lang="fr-FR" sz="2800">
                <a:solidFill>
                  <a:srgbClr val="00B050"/>
                </a:solidFill>
              </a:rPr>
              <a:t>!=</a:t>
            </a:r>
            <a:r>
              <a:rPr lang="fr-FR" sz="2800"/>
              <a:t>  "s2": Teste si la chaîne s1 n'est pas égale à s2</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26"/>
          <p:cNvSpPr txBox="1"/>
          <p:nvPr/>
        </p:nvSpPr>
        <p:spPr>
          <a:xfrm>
            <a:off x="237914" y="1077698"/>
            <a:ext cx="12633536" cy="868352"/>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conditionnelles  test sur les chaînes de caractères 2/2</a:t>
            </a:r>
            <a:endParaRPr sz="5400" b="0" i="0" u="none" strike="noStrike" cap="none">
              <a:solidFill>
                <a:srgbClr val="D93E2B"/>
              </a:solidFill>
              <a:latin typeface="Bodoni"/>
              <a:ea typeface="Bodoni"/>
              <a:cs typeface="Bodoni"/>
              <a:sym typeface="Bodoni"/>
            </a:endParaRPr>
          </a:p>
        </p:txBody>
      </p:sp>
      <p:pic>
        <p:nvPicPr>
          <p:cNvPr id="154" name="Google Shape;154;p26"/>
          <p:cNvPicPr preferRelativeResize="0"/>
          <p:nvPr/>
        </p:nvPicPr>
        <p:blipFill rotWithShape="1">
          <a:blip r:embed="rId3">
            <a:alphaModFix/>
          </a:blip>
          <a:srcRect/>
          <a:stretch/>
        </p:blipFill>
        <p:spPr>
          <a:xfrm>
            <a:off x="1565880" y="3238500"/>
            <a:ext cx="10720942" cy="5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27"/>
          <p:cNvSpPr/>
          <p:nvPr/>
        </p:nvSpPr>
        <p:spPr>
          <a:xfrm>
            <a:off x="278369" y="730090"/>
            <a:ext cx="12485131"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D93E2B"/>
              </a:buClr>
              <a:buSzPts val="4800"/>
              <a:buFont typeface="Bodoni"/>
              <a:buNone/>
            </a:pPr>
            <a:r>
              <a:rPr lang="fr-FR" sz="4800" b="0" i="0" u="none" strike="noStrike" cap="none">
                <a:solidFill>
                  <a:srgbClr val="D93E2B"/>
                </a:solidFill>
                <a:latin typeface="Bodoni"/>
                <a:ea typeface="Bodoni"/>
                <a:cs typeface="Bodoni"/>
                <a:sym typeface="Bodoni"/>
              </a:rPr>
              <a:t>Les structures conditionnelles  test vs [ ]</a:t>
            </a:r>
            <a:endParaRPr sz="4800" b="0" i="0" u="none" strike="noStrike" cap="none">
              <a:solidFill>
                <a:srgbClr val="D93E2B"/>
              </a:solidFill>
              <a:latin typeface="Bodoni"/>
              <a:ea typeface="Bodoni"/>
              <a:cs typeface="Bodoni"/>
              <a:sym typeface="Bodoni"/>
            </a:endParaRPr>
          </a:p>
        </p:txBody>
      </p:sp>
      <p:sp>
        <p:nvSpPr>
          <p:cNvPr id="160" name="Google Shape;160;p27"/>
          <p:cNvSpPr txBox="1"/>
          <p:nvPr/>
        </p:nvSpPr>
        <p:spPr>
          <a:xfrm>
            <a:off x="533400" y="4629765"/>
            <a:ext cx="4838700" cy="1579920"/>
          </a:xfrm>
          <a:prstGeom prst="rect">
            <a:avLst/>
          </a:prstGeom>
          <a:noFill/>
          <a:ln w="28575"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B0F0"/>
              </a:buClr>
              <a:buSzPts val="3200"/>
              <a:buFont typeface="Palatino"/>
              <a:buNone/>
            </a:pPr>
            <a:r>
              <a:rPr lang="fr-FR" sz="3200" b="1" i="0" u="none" strike="noStrike" cap="none">
                <a:solidFill>
                  <a:srgbClr val="00B0F0"/>
                </a:solidFill>
                <a:latin typeface="Palatino"/>
                <a:ea typeface="Palatino"/>
                <a:cs typeface="Palatino"/>
                <a:sym typeface="Palatino"/>
              </a:rPr>
              <a:t>test</a:t>
            </a:r>
            <a:r>
              <a:rPr lang="fr-FR" sz="3200" b="0" i="0" u="none" strike="noStrike" cap="none">
                <a:solidFill>
                  <a:srgbClr val="414141"/>
                </a:solidFill>
                <a:latin typeface="Palatino"/>
                <a:ea typeface="Palatino"/>
                <a:cs typeface="Palatino"/>
                <a:sym typeface="Palatino"/>
              </a:rPr>
              <a:t> –e fichier</a:t>
            </a:r>
            <a:endParaRPr/>
          </a:p>
          <a:p>
            <a:pPr marL="0" marR="0" lvl="0" indent="0" algn="ctr" rtl="0">
              <a:lnSpc>
                <a:spcPct val="100000"/>
              </a:lnSpc>
              <a:spcBef>
                <a:spcPts val="0"/>
              </a:spcBef>
              <a:spcAft>
                <a:spcPts val="0"/>
              </a:spcAft>
              <a:buClr>
                <a:srgbClr val="00B0F0"/>
              </a:buClr>
              <a:buSzPts val="3200"/>
              <a:buFont typeface="Palatino"/>
              <a:buNone/>
            </a:pPr>
            <a:r>
              <a:rPr lang="fr-FR" sz="3200" b="1" i="0" u="none" strike="noStrike" cap="none">
                <a:solidFill>
                  <a:srgbClr val="00B0F0"/>
                </a:solidFill>
                <a:latin typeface="Palatino"/>
                <a:ea typeface="Palatino"/>
                <a:cs typeface="Palatino"/>
                <a:sym typeface="Palatino"/>
              </a:rPr>
              <a:t>test</a:t>
            </a:r>
            <a:r>
              <a:rPr lang="fr-FR" sz="3200" b="0" i="0" u="none" strike="noStrike" cap="none">
                <a:solidFill>
                  <a:srgbClr val="414141"/>
                </a:solidFill>
                <a:latin typeface="Palatino"/>
                <a:ea typeface="Palatino"/>
                <a:cs typeface="Palatino"/>
                <a:sym typeface="Palatino"/>
              </a:rPr>
              <a:t> $v1 –eq $v2</a:t>
            </a:r>
            <a:endParaRPr/>
          </a:p>
          <a:p>
            <a:pPr marL="0" marR="0" lvl="0" indent="0" algn="ctr" rtl="0">
              <a:lnSpc>
                <a:spcPct val="100000"/>
              </a:lnSpc>
              <a:spcBef>
                <a:spcPts val="0"/>
              </a:spcBef>
              <a:spcAft>
                <a:spcPts val="0"/>
              </a:spcAft>
              <a:buClr>
                <a:srgbClr val="00B0F0"/>
              </a:buClr>
              <a:buSzPts val="3200"/>
              <a:buFont typeface="Palatino"/>
              <a:buNone/>
            </a:pPr>
            <a:r>
              <a:rPr lang="fr-FR" sz="3200" b="1" i="0" u="none" strike="noStrike" cap="none">
                <a:solidFill>
                  <a:srgbClr val="00B0F0"/>
                </a:solidFill>
                <a:latin typeface="Palatino"/>
                <a:ea typeface="Palatino"/>
                <a:cs typeface="Palatino"/>
                <a:sym typeface="Palatino"/>
              </a:rPr>
              <a:t>test</a:t>
            </a:r>
            <a:r>
              <a:rPr lang="fr-FR" sz="3200" b="0" i="0" u="none" strike="noStrike" cap="none">
                <a:solidFill>
                  <a:srgbClr val="414141"/>
                </a:solidFill>
                <a:latin typeface="Palatino"/>
                <a:ea typeface="Palatino"/>
                <a:cs typeface="Palatino"/>
                <a:sym typeface="Palatino"/>
              </a:rPr>
              <a:t> $chaine1 = $chaine2</a:t>
            </a:r>
            <a:r>
              <a:rPr lang="fr-FR" sz="2400" b="0" i="0" u="none" strike="noStrike" cap="none">
                <a:solidFill>
                  <a:srgbClr val="414141"/>
                </a:solidFill>
                <a:latin typeface="Palatino"/>
                <a:ea typeface="Palatino"/>
                <a:cs typeface="Palatino"/>
                <a:sym typeface="Palatino"/>
              </a:rPr>
              <a:t>  </a:t>
            </a:r>
            <a:endParaRPr sz="2400" b="0" i="0" u="none" strike="noStrike" cap="none">
              <a:solidFill>
                <a:srgbClr val="414141"/>
              </a:solidFill>
              <a:latin typeface="Palatino"/>
              <a:ea typeface="Palatino"/>
              <a:cs typeface="Palatino"/>
              <a:sym typeface="Palatino"/>
            </a:endParaRPr>
          </a:p>
        </p:txBody>
      </p:sp>
      <p:sp>
        <p:nvSpPr>
          <p:cNvPr id="161" name="Google Shape;161;p27"/>
          <p:cNvSpPr txBox="1"/>
          <p:nvPr/>
        </p:nvSpPr>
        <p:spPr>
          <a:xfrm>
            <a:off x="7277100" y="4629765"/>
            <a:ext cx="4610100" cy="1579920"/>
          </a:xfrm>
          <a:prstGeom prst="rect">
            <a:avLst/>
          </a:prstGeom>
          <a:noFill/>
          <a:ln w="28575" cap="flat" cmpd="sng">
            <a:solidFill>
              <a:schemeClr val="dk1"/>
            </a:solidFill>
            <a:prstDash val="solid"/>
            <a:miter lim="400000"/>
            <a:headEnd type="none" w="sm" len="sm"/>
            <a:tailEnd type="none" w="sm" len="sm"/>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B0F0"/>
              </a:buClr>
              <a:buSzPts val="3200"/>
              <a:buFont typeface="Palatino"/>
              <a:buNone/>
            </a:pPr>
            <a:r>
              <a:rPr lang="fr-FR" sz="3200" b="1" i="0" u="none" strike="noStrike" cap="none">
                <a:solidFill>
                  <a:srgbClr val="00B0F0"/>
                </a:solidFill>
                <a:latin typeface="Palatino"/>
                <a:ea typeface="Palatino"/>
                <a:cs typeface="Palatino"/>
                <a:sym typeface="Palatino"/>
              </a:rPr>
              <a:t>[</a:t>
            </a:r>
            <a:r>
              <a:rPr lang="fr-FR" sz="3200" b="0" i="0" u="none" strike="noStrike" cap="none">
                <a:solidFill>
                  <a:srgbClr val="414141"/>
                </a:solidFill>
                <a:latin typeface="Palatino"/>
                <a:ea typeface="Palatino"/>
                <a:cs typeface="Palatino"/>
                <a:sym typeface="Palatino"/>
              </a:rPr>
              <a:t> –e fichier </a:t>
            </a:r>
            <a:r>
              <a:rPr lang="fr-FR" sz="3200" b="1" i="0" u="none" strike="noStrike" cap="none">
                <a:solidFill>
                  <a:srgbClr val="00B0F0"/>
                </a:solidFill>
                <a:latin typeface="Palatino"/>
                <a:ea typeface="Palatino"/>
                <a:cs typeface="Palatino"/>
                <a:sym typeface="Palatino"/>
              </a:rPr>
              <a:t>]</a:t>
            </a:r>
            <a:endParaRPr/>
          </a:p>
          <a:p>
            <a:pPr marL="0" marR="0" lvl="0" indent="0" algn="ctr" rtl="0">
              <a:lnSpc>
                <a:spcPct val="100000"/>
              </a:lnSpc>
              <a:spcBef>
                <a:spcPts val="0"/>
              </a:spcBef>
              <a:spcAft>
                <a:spcPts val="0"/>
              </a:spcAft>
              <a:buClr>
                <a:srgbClr val="00B0F0"/>
              </a:buClr>
              <a:buSzPts val="3200"/>
              <a:buFont typeface="Palatino"/>
              <a:buNone/>
            </a:pPr>
            <a:r>
              <a:rPr lang="fr-FR" sz="3200" b="1" i="0" u="none" strike="noStrike" cap="none">
                <a:solidFill>
                  <a:srgbClr val="00B0F0"/>
                </a:solidFill>
                <a:latin typeface="Palatino"/>
                <a:ea typeface="Palatino"/>
                <a:cs typeface="Palatino"/>
                <a:sym typeface="Palatino"/>
              </a:rPr>
              <a:t>[</a:t>
            </a:r>
            <a:r>
              <a:rPr lang="fr-FR" sz="3200" b="0" i="0" u="none" strike="noStrike" cap="none">
                <a:solidFill>
                  <a:srgbClr val="414141"/>
                </a:solidFill>
                <a:latin typeface="Palatino"/>
                <a:ea typeface="Palatino"/>
                <a:cs typeface="Palatino"/>
                <a:sym typeface="Palatino"/>
              </a:rPr>
              <a:t> $v1 –eq $v2 </a:t>
            </a:r>
            <a:r>
              <a:rPr lang="fr-FR" sz="3200" b="1" i="0" u="none" strike="noStrike" cap="none">
                <a:solidFill>
                  <a:srgbClr val="00B0F0"/>
                </a:solidFill>
                <a:latin typeface="Palatino"/>
                <a:ea typeface="Palatino"/>
                <a:cs typeface="Palatino"/>
                <a:sym typeface="Palatino"/>
              </a:rPr>
              <a:t>]</a:t>
            </a:r>
            <a:endParaRPr/>
          </a:p>
          <a:p>
            <a:pPr marL="0" marR="0" lvl="0" indent="0" algn="ctr" rtl="0">
              <a:lnSpc>
                <a:spcPct val="100000"/>
              </a:lnSpc>
              <a:spcBef>
                <a:spcPts val="0"/>
              </a:spcBef>
              <a:spcAft>
                <a:spcPts val="0"/>
              </a:spcAft>
              <a:buClr>
                <a:srgbClr val="00B0F0"/>
              </a:buClr>
              <a:buSzPts val="3200"/>
              <a:buFont typeface="Palatino"/>
              <a:buNone/>
            </a:pPr>
            <a:r>
              <a:rPr lang="fr-FR" sz="3200" b="1" i="0" u="none" strike="noStrike" cap="none">
                <a:solidFill>
                  <a:srgbClr val="00B0F0"/>
                </a:solidFill>
                <a:latin typeface="Palatino"/>
                <a:ea typeface="Palatino"/>
                <a:cs typeface="Palatino"/>
                <a:sym typeface="Palatino"/>
              </a:rPr>
              <a:t>[</a:t>
            </a:r>
            <a:r>
              <a:rPr lang="fr-FR" sz="3200" b="0" i="0" u="none" strike="noStrike" cap="none">
                <a:solidFill>
                  <a:srgbClr val="414141"/>
                </a:solidFill>
                <a:latin typeface="Palatino"/>
                <a:ea typeface="Palatino"/>
                <a:cs typeface="Palatino"/>
                <a:sym typeface="Palatino"/>
              </a:rPr>
              <a:t> $chaine1 = $chaine2 </a:t>
            </a:r>
            <a:r>
              <a:rPr lang="fr-FR" sz="3200" b="1" i="0" u="none" strike="noStrike" cap="none">
                <a:solidFill>
                  <a:srgbClr val="00B0F0"/>
                </a:solidFill>
                <a:latin typeface="Palatino"/>
                <a:ea typeface="Palatino"/>
                <a:cs typeface="Palatino"/>
                <a:sym typeface="Palatino"/>
              </a:rPr>
              <a:t>]</a:t>
            </a:r>
            <a:endParaRPr sz="3200" b="1" i="0" u="none" strike="noStrike" cap="none">
              <a:solidFill>
                <a:srgbClr val="00B0F0"/>
              </a:solidFill>
              <a:latin typeface="Palatino"/>
              <a:ea typeface="Palatino"/>
              <a:cs typeface="Palatino"/>
              <a:sym typeface="Palatino"/>
            </a:endParaRPr>
          </a:p>
        </p:txBody>
      </p:sp>
      <p:sp>
        <p:nvSpPr>
          <p:cNvPr id="162" name="Google Shape;162;p27"/>
          <p:cNvSpPr/>
          <p:nvPr/>
        </p:nvSpPr>
        <p:spPr>
          <a:xfrm>
            <a:off x="5734050" y="5210175"/>
            <a:ext cx="1085850" cy="390525"/>
          </a:xfrm>
          <a:prstGeom prst="leftRightArrow">
            <a:avLst>
              <a:gd name="adj1" fmla="val 50000"/>
              <a:gd name="adj2" fmla="val 50000"/>
            </a:avLst>
          </a:prstGeom>
          <a:solidFill>
            <a:srgbClr val="00B0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414141"/>
              </a:buClr>
              <a:buSzPts val="3200"/>
              <a:buFont typeface="Palatino"/>
              <a:buNone/>
            </a:pPr>
            <a:endParaRPr sz="3200" b="0" i="0" u="none" strike="noStrike" cap="none">
              <a:solidFill>
                <a:srgbClr val="FFFFFF"/>
              </a:solidFill>
              <a:latin typeface="Palatino"/>
              <a:ea typeface="Palatino"/>
              <a:cs typeface="Palatino"/>
              <a:sym typeface="Palati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1638300" y="1148555"/>
            <a:ext cx="9848700" cy="784500"/>
          </a:xfrm>
          <a:prstGeom prst="rect">
            <a:avLst/>
          </a:prstGeom>
          <a:noFill/>
          <a:ln>
            <a:noFill/>
          </a:ln>
        </p:spPr>
        <p:txBody>
          <a:bodyPr spcFirstLastPara="1" wrap="square" lIns="50800" tIns="50800" rIns="50800" bIns="50800" anchor="ctr" anchorCtr="0">
            <a:normAutofit fontScale="90000"/>
          </a:bodyPr>
          <a:lstStyle/>
          <a:p>
            <a:pPr marL="0" lvl="0" indent="0" algn="ctr" rtl="0">
              <a:lnSpc>
                <a:spcPct val="90000"/>
              </a:lnSpc>
              <a:spcBef>
                <a:spcPts val="0"/>
              </a:spcBef>
              <a:spcAft>
                <a:spcPts val="0"/>
              </a:spcAft>
              <a:buClr>
                <a:srgbClr val="D93E2B"/>
              </a:buClr>
              <a:buSzPct val="100000"/>
              <a:buFont typeface="Bodoni"/>
              <a:buNone/>
            </a:pPr>
            <a:r>
              <a:rPr lang="fr-FR" sz="6000"/>
              <a:t>Combinaison de conditions</a:t>
            </a:r>
            <a:br>
              <a:rPr lang="fr-FR" sz="3096" b="1">
                <a:solidFill>
                  <a:schemeClr val="lt1"/>
                </a:solidFill>
              </a:rPr>
            </a:br>
            <a:endParaRPr sz="3096" b="1">
              <a:solidFill>
                <a:schemeClr val="lt1"/>
              </a:solidFill>
            </a:endParaRPr>
          </a:p>
        </p:txBody>
      </p:sp>
      <p:sp>
        <p:nvSpPr>
          <p:cNvPr id="168" name="Google Shape;168;p28"/>
          <p:cNvSpPr txBox="1">
            <a:spLocks noGrp="1"/>
          </p:cNvSpPr>
          <p:nvPr>
            <p:ph type="body" idx="1"/>
          </p:nvPr>
        </p:nvSpPr>
        <p:spPr>
          <a:xfrm>
            <a:off x="743425" y="2646528"/>
            <a:ext cx="10622975" cy="5081089"/>
          </a:xfrm>
          <a:prstGeom prst="rect">
            <a:avLst/>
          </a:prstGeom>
          <a:noFill/>
          <a:ln>
            <a:noFill/>
          </a:ln>
        </p:spPr>
        <p:txBody>
          <a:bodyPr spcFirstLastPara="1" wrap="square" lIns="50800" tIns="50800" rIns="50800" bIns="50800" anchor="ctr" anchorCtr="0">
            <a:normAutofit/>
          </a:bodyPr>
          <a:lstStyle/>
          <a:p>
            <a:pPr marL="507912" lvl="1" indent="0" algn="l" rtl="0">
              <a:lnSpc>
                <a:spcPct val="100000"/>
              </a:lnSpc>
              <a:spcBef>
                <a:spcPts val="0"/>
              </a:spcBef>
              <a:spcAft>
                <a:spcPts val="0"/>
              </a:spcAft>
              <a:buSzPts val="1680"/>
              <a:buNone/>
            </a:pPr>
            <a:r>
              <a:rPr lang="fr-FR" sz="2800">
                <a:solidFill>
                  <a:srgbClr val="00B050"/>
                </a:solidFill>
              </a:rPr>
              <a:t>!</a:t>
            </a:r>
            <a:r>
              <a:rPr lang="fr-FR" sz="2800">
                <a:solidFill>
                  <a:srgbClr val="FF0000"/>
                </a:solidFill>
              </a:rPr>
              <a:t> </a:t>
            </a:r>
            <a:r>
              <a:rPr lang="fr-FR" sz="2800"/>
              <a:t>: Condition Not     </a:t>
            </a:r>
            <a:r>
              <a:rPr lang="fr-FR" sz="2800" b="1"/>
              <a:t>[ </a:t>
            </a:r>
            <a:r>
              <a:rPr lang="fr-FR" sz="2800" b="1">
                <a:solidFill>
                  <a:srgbClr val="00B050"/>
                </a:solidFill>
              </a:rPr>
              <a:t>!</a:t>
            </a:r>
            <a:r>
              <a:rPr lang="fr-FR" sz="2800" b="1"/>
              <a:t> –d /etc/group ]</a:t>
            </a:r>
            <a:endParaRPr sz="2800"/>
          </a:p>
          <a:p>
            <a:pPr marL="507912" lvl="1" indent="0" algn="l" rtl="0">
              <a:lnSpc>
                <a:spcPct val="100000"/>
              </a:lnSpc>
              <a:spcBef>
                <a:spcPts val="2400"/>
              </a:spcBef>
              <a:spcAft>
                <a:spcPts val="0"/>
              </a:spcAft>
              <a:buSzPts val="1680"/>
              <a:buNone/>
            </a:pPr>
            <a:r>
              <a:rPr lang="fr-FR" sz="2800">
                <a:solidFill>
                  <a:srgbClr val="00B050"/>
                </a:solidFill>
              </a:rPr>
              <a:t>-a </a:t>
            </a:r>
            <a:r>
              <a:rPr lang="fr-FR" sz="2800"/>
              <a:t>: Condition AND </a:t>
            </a:r>
            <a:r>
              <a:rPr lang="fr-FR" sz="2800" b="1"/>
              <a:t>[ -f  script.sh </a:t>
            </a:r>
            <a:r>
              <a:rPr lang="fr-FR" sz="2800" b="1">
                <a:solidFill>
                  <a:srgbClr val="00B050"/>
                </a:solidFill>
              </a:rPr>
              <a:t>-a </a:t>
            </a:r>
            <a:r>
              <a:rPr lang="fr-FR" sz="2800" b="1"/>
              <a:t>-x script.sh ]</a:t>
            </a:r>
            <a:endParaRPr sz="2800"/>
          </a:p>
          <a:p>
            <a:pPr marL="507912" lvl="1" indent="0" algn="l" rtl="0">
              <a:lnSpc>
                <a:spcPct val="100000"/>
              </a:lnSpc>
              <a:spcBef>
                <a:spcPts val="2400"/>
              </a:spcBef>
              <a:spcAft>
                <a:spcPts val="0"/>
              </a:spcAft>
              <a:buSzPts val="1680"/>
              <a:buNone/>
            </a:pPr>
            <a:r>
              <a:rPr lang="fr-FR" sz="2800">
                <a:solidFill>
                  <a:srgbClr val="00B050"/>
                </a:solidFill>
              </a:rPr>
              <a:t>-o </a:t>
            </a:r>
            <a:r>
              <a:rPr lang="fr-FR" sz="2800"/>
              <a:t>: Condition OR   </a:t>
            </a:r>
            <a:r>
              <a:rPr lang="fr-FR" sz="2800" b="1"/>
              <a:t>[ -d script.sh </a:t>
            </a:r>
            <a:r>
              <a:rPr lang="fr-FR" sz="2800" b="1">
                <a:solidFill>
                  <a:srgbClr val="00B050"/>
                </a:solidFill>
              </a:rPr>
              <a:t>-o </a:t>
            </a:r>
            <a:r>
              <a:rPr lang="fr-FR" sz="2800" b="1"/>
              <a:t>-x script.sh ]</a:t>
            </a:r>
            <a:endParaRPr sz="2800"/>
          </a:p>
          <a:p>
            <a:pPr marL="507912" lvl="1" indent="0" algn="l" rtl="0">
              <a:lnSpc>
                <a:spcPct val="100000"/>
              </a:lnSpc>
              <a:spcBef>
                <a:spcPts val="2400"/>
              </a:spcBef>
              <a:spcAft>
                <a:spcPts val="0"/>
              </a:spcAft>
              <a:buSzPts val="1680"/>
              <a:buNone/>
            </a:pPr>
            <a:r>
              <a:rPr lang="fr-FR" sz="2800">
                <a:solidFill>
                  <a:srgbClr val="00B050"/>
                </a:solidFill>
              </a:rPr>
              <a:t>\( \) </a:t>
            </a:r>
            <a:r>
              <a:rPr lang="fr-FR" sz="2800"/>
              <a:t>: pour traiter un groupe d’expressions</a:t>
            </a:r>
            <a:endParaRPr/>
          </a:p>
          <a:p>
            <a:pPr marL="507912" lvl="1" indent="0" algn="l" rtl="0">
              <a:lnSpc>
                <a:spcPct val="100000"/>
              </a:lnSpc>
              <a:spcBef>
                <a:spcPts val="2400"/>
              </a:spcBef>
              <a:spcAft>
                <a:spcPts val="0"/>
              </a:spcAft>
              <a:buSzPts val="1680"/>
              <a:buNone/>
            </a:pPr>
            <a:r>
              <a:rPr lang="fr-FR" sz="2800" b="1"/>
              <a:t>[ -w script.sh </a:t>
            </a:r>
            <a:r>
              <a:rPr lang="fr-FR" sz="2800" b="1">
                <a:solidFill>
                  <a:srgbClr val="00B050"/>
                </a:solidFill>
              </a:rPr>
              <a:t>-a  \( </a:t>
            </a:r>
            <a:r>
              <a:rPr lang="fr-FR" sz="2800" b="1"/>
              <a:t>-e fich -o -e fich7</a:t>
            </a:r>
            <a:r>
              <a:rPr lang="fr-FR" sz="2800" b="1">
                <a:solidFill>
                  <a:srgbClr val="A4A19D"/>
                </a:solidFill>
              </a:rPr>
              <a:t> </a:t>
            </a:r>
            <a:r>
              <a:rPr lang="fr-FR" sz="2800" b="1">
                <a:solidFill>
                  <a:srgbClr val="00B050"/>
                </a:solidFill>
              </a:rPr>
              <a:t>\)</a:t>
            </a:r>
            <a:r>
              <a:rPr lang="fr-FR" sz="2800" b="1">
                <a:solidFill>
                  <a:srgbClr val="FF0000"/>
                </a:solidFill>
              </a:rPr>
              <a:t> </a:t>
            </a:r>
            <a:r>
              <a:rPr lang="fr-FR" sz="2800" b="1"/>
              <a:t>]</a:t>
            </a:r>
            <a:endParaRPr sz="2800" b="1"/>
          </a:p>
          <a:p>
            <a:pPr marL="507912" lvl="1" indent="0" algn="l" rtl="0">
              <a:lnSpc>
                <a:spcPct val="100000"/>
              </a:lnSpc>
              <a:spcBef>
                <a:spcPts val="2400"/>
              </a:spcBef>
              <a:spcAft>
                <a:spcPts val="0"/>
              </a:spcAft>
              <a:buSzPts val="1680"/>
              <a:buNone/>
            </a:pP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1638300" y="1072355"/>
            <a:ext cx="9848849" cy="784386"/>
          </a:xfrm>
          <a:prstGeom prst="rect">
            <a:avLst/>
          </a:prstGeom>
          <a:noFill/>
          <a:ln>
            <a:noFill/>
          </a:ln>
        </p:spPr>
        <p:txBody>
          <a:bodyPr spcFirstLastPara="1" wrap="square" lIns="50800" tIns="50800" rIns="50800" bIns="50800" anchor="ctr" anchorCtr="0">
            <a:normAutofit fontScale="90000"/>
          </a:bodyPr>
          <a:lstStyle/>
          <a:p>
            <a:pPr marL="0" lvl="0" indent="0" algn="ctr" rtl="0">
              <a:lnSpc>
                <a:spcPct val="90000"/>
              </a:lnSpc>
              <a:spcBef>
                <a:spcPts val="0"/>
              </a:spcBef>
              <a:spcAft>
                <a:spcPts val="0"/>
              </a:spcAft>
              <a:buClr>
                <a:srgbClr val="D93E2B"/>
              </a:buClr>
              <a:buSzPct val="100000"/>
              <a:buFont typeface="Bodoni"/>
              <a:buNone/>
            </a:pPr>
            <a:r>
              <a:rPr lang="fr-FR" sz="5400"/>
              <a:t>Effectuer plusieurs tests à la fois</a:t>
            </a:r>
            <a:endParaRPr sz="3096" b="1">
              <a:solidFill>
                <a:schemeClr val="lt1"/>
              </a:solidFill>
            </a:endParaRPr>
          </a:p>
        </p:txBody>
      </p:sp>
      <p:sp>
        <p:nvSpPr>
          <p:cNvPr id="174" name="Google Shape;174;p29"/>
          <p:cNvSpPr txBox="1">
            <a:spLocks noGrp="1"/>
          </p:cNvSpPr>
          <p:nvPr>
            <p:ph type="body" idx="1"/>
          </p:nvPr>
        </p:nvSpPr>
        <p:spPr>
          <a:xfrm>
            <a:off x="743425" y="2646528"/>
            <a:ext cx="10622975" cy="5081089"/>
          </a:xfrm>
          <a:prstGeom prst="rect">
            <a:avLst/>
          </a:prstGeom>
          <a:noFill/>
          <a:ln>
            <a:noFill/>
          </a:ln>
        </p:spPr>
        <p:txBody>
          <a:bodyPr spcFirstLastPara="1" wrap="square" lIns="50800" tIns="50800" rIns="50800" bIns="50800" anchor="ctr" anchorCtr="0">
            <a:normAutofit/>
          </a:bodyPr>
          <a:lstStyle/>
          <a:p>
            <a:pPr marL="0" lvl="0" indent="0" algn="l" rtl="0">
              <a:lnSpc>
                <a:spcPct val="150000"/>
              </a:lnSpc>
              <a:spcBef>
                <a:spcPts val="0"/>
              </a:spcBef>
              <a:spcAft>
                <a:spcPts val="0"/>
              </a:spcAft>
              <a:buSzPts val="1440"/>
              <a:buNone/>
            </a:pPr>
            <a:r>
              <a:rPr lang="fr-FR" sz="2400" b="1">
                <a:solidFill>
                  <a:srgbClr val="00B050"/>
                </a:solidFill>
              </a:rPr>
              <a:t>OR = ||        </a:t>
            </a:r>
            <a:r>
              <a:rPr lang="fr-FR" sz="2400" b="1"/>
              <a:t>test –f file </a:t>
            </a:r>
            <a:r>
              <a:rPr lang="fr-FR" sz="2400" b="1">
                <a:solidFill>
                  <a:srgbClr val="00B050"/>
                </a:solidFill>
              </a:rPr>
              <a:t>||</a:t>
            </a:r>
            <a:r>
              <a:rPr lang="fr-FR" sz="2400" b="1"/>
              <a:t> echo « le fichier file n’existe pas »</a:t>
            </a:r>
            <a:endParaRPr/>
          </a:p>
          <a:p>
            <a:pPr marL="0" lvl="0" indent="0" algn="l" rtl="0">
              <a:lnSpc>
                <a:spcPct val="150000"/>
              </a:lnSpc>
              <a:spcBef>
                <a:spcPts val="2400"/>
              </a:spcBef>
              <a:spcAft>
                <a:spcPts val="0"/>
              </a:spcAft>
              <a:buSzPts val="1440"/>
              <a:buNone/>
            </a:pPr>
            <a:r>
              <a:rPr lang="fr-FR" sz="2400" b="1"/>
              <a:t>                         [ -f file ] </a:t>
            </a:r>
            <a:r>
              <a:rPr lang="fr-FR" sz="2400" b="1">
                <a:solidFill>
                  <a:srgbClr val="00B050"/>
                </a:solidFill>
              </a:rPr>
              <a:t>||</a:t>
            </a:r>
            <a:r>
              <a:rPr lang="fr-FR" sz="2400" b="1"/>
              <a:t> echo « le fichier file n’existe pas »</a:t>
            </a:r>
            <a:endParaRPr/>
          </a:p>
          <a:p>
            <a:pPr marL="0" lvl="0" indent="0" algn="l" rtl="0">
              <a:lnSpc>
                <a:spcPct val="150000"/>
              </a:lnSpc>
              <a:spcBef>
                <a:spcPts val="2400"/>
              </a:spcBef>
              <a:spcAft>
                <a:spcPts val="0"/>
              </a:spcAft>
              <a:buSzPts val="1440"/>
              <a:buNone/>
            </a:pPr>
            <a:r>
              <a:rPr lang="fr-FR" sz="2400" b="1">
                <a:solidFill>
                  <a:srgbClr val="00B050"/>
                </a:solidFill>
              </a:rPr>
              <a:t>AND = &amp;&amp;   </a:t>
            </a:r>
            <a:r>
              <a:rPr lang="fr-FR" sz="2400" b="1"/>
              <a:t>test -f  file </a:t>
            </a:r>
            <a:r>
              <a:rPr lang="fr-FR" sz="2400" b="1">
                <a:solidFill>
                  <a:srgbClr val="00B050"/>
                </a:solidFill>
              </a:rPr>
              <a:t>&amp;&amp;</a:t>
            </a:r>
            <a:r>
              <a:rPr lang="fr-FR" sz="2400" b="1"/>
              <a:t> echo « le fichier file existe »</a:t>
            </a:r>
            <a:endParaRPr/>
          </a:p>
          <a:p>
            <a:pPr marL="507912" lvl="1" indent="0" algn="l" rtl="0">
              <a:lnSpc>
                <a:spcPct val="100000"/>
              </a:lnSpc>
              <a:spcBef>
                <a:spcPts val="2400"/>
              </a:spcBef>
              <a:spcAft>
                <a:spcPts val="0"/>
              </a:spcAft>
              <a:buSzPts val="1680"/>
              <a:buNone/>
            </a:pP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40319" y="851452"/>
            <a:ext cx="11704321" cy="1187466"/>
          </a:xfrm>
          <a:prstGeom prst="rect">
            <a:avLst/>
          </a:prstGeom>
          <a:noFill/>
          <a:ln>
            <a:noFill/>
          </a:ln>
        </p:spPr>
        <p:txBody>
          <a:bodyPr spcFirstLastPara="1" wrap="square" lIns="50800" tIns="50800" rIns="50800" bIns="50800" anchor="ctr" anchorCtr="0">
            <a:normAutofit fontScale="90000"/>
          </a:bodyPr>
          <a:lstStyle/>
          <a:p>
            <a:pPr marL="0" lvl="0" indent="0" algn="ctr" rtl="0">
              <a:lnSpc>
                <a:spcPct val="90000"/>
              </a:lnSpc>
              <a:spcBef>
                <a:spcPts val="0"/>
              </a:spcBef>
              <a:spcAft>
                <a:spcPts val="0"/>
              </a:spcAft>
              <a:buClr>
                <a:schemeClr val="lt1"/>
              </a:buClr>
              <a:buSzPct val="100000"/>
              <a:buFont typeface="Bodoni"/>
              <a:buNone/>
            </a:pPr>
            <a:br>
              <a:rPr lang="fr-FR" sz="4128" b="1">
                <a:solidFill>
                  <a:schemeClr val="lt1"/>
                </a:solidFill>
              </a:rPr>
            </a:br>
            <a:r>
              <a:rPr lang="fr-FR" sz="4128" b="1">
                <a:solidFill>
                  <a:schemeClr val="lt1"/>
                </a:solidFill>
              </a:rPr>
              <a:t> </a:t>
            </a:r>
            <a:r>
              <a:rPr lang="fr-FR" sz="6000"/>
              <a:t>Les structures conditionnelles if 1/2</a:t>
            </a:r>
            <a:br>
              <a:rPr lang="fr-FR" sz="6000"/>
            </a:br>
            <a:endParaRPr sz="6000"/>
          </a:p>
        </p:txBody>
      </p:sp>
      <p:sp>
        <p:nvSpPr>
          <p:cNvPr id="180" name="Google Shape;180;p30"/>
          <p:cNvSpPr txBox="1"/>
          <p:nvPr/>
        </p:nvSpPr>
        <p:spPr>
          <a:xfrm>
            <a:off x="11176035" y="9132299"/>
            <a:ext cx="1727166" cy="519235"/>
          </a:xfrm>
          <a:prstGeom prst="rect">
            <a:avLst/>
          </a:prstGeom>
          <a:noFill/>
          <a:ln>
            <a:noFill/>
          </a:ln>
        </p:spPr>
        <p:txBody>
          <a:bodyPr spcFirstLastPara="1" wrap="square" lIns="130025" tIns="65000" rIns="130025" bIns="65000" anchor="ctr" anchorCtr="0">
            <a:noAutofit/>
          </a:bodyPr>
          <a:lstStyle/>
          <a:p>
            <a:pPr marL="0" marR="0" lvl="0" indent="0" algn="r" rtl="0">
              <a:lnSpc>
                <a:spcPct val="100000"/>
              </a:lnSpc>
              <a:spcBef>
                <a:spcPts val="0"/>
              </a:spcBef>
              <a:spcAft>
                <a:spcPts val="0"/>
              </a:spcAft>
              <a:buClr>
                <a:schemeClr val="lt1"/>
              </a:buClr>
              <a:buSzPts val="1935"/>
              <a:buFont typeface="Bodoni"/>
              <a:buNone/>
            </a:pPr>
            <a:r>
              <a:rPr lang="fr-FR" sz="1935" b="1" i="0" u="none" strike="noStrike" cap="none">
                <a:solidFill>
                  <a:schemeClr val="lt1"/>
                </a:solidFill>
                <a:latin typeface="Bodoni"/>
                <a:ea typeface="Bodoni"/>
                <a:cs typeface="Bodoni"/>
                <a:sym typeface="Bodoni"/>
              </a:rPr>
              <a:t>  </a:t>
            </a:r>
            <a:endParaRPr/>
          </a:p>
        </p:txBody>
      </p:sp>
      <p:sp>
        <p:nvSpPr>
          <p:cNvPr id="181" name="Google Shape;181;p30"/>
          <p:cNvSpPr txBox="1"/>
          <p:nvPr/>
        </p:nvSpPr>
        <p:spPr>
          <a:xfrm>
            <a:off x="3942081" y="3648700"/>
            <a:ext cx="3585351" cy="607714"/>
          </a:xfrm>
          <a:prstGeom prst="rect">
            <a:avLst/>
          </a:prstGeom>
          <a:noFill/>
          <a:ln>
            <a:noFill/>
          </a:ln>
        </p:spPr>
        <p:txBody>
          <a:bodyPr spcFirstLastPara="1" wrap="square" lIns="130025" tIns="65000" rIns="130025" bIns="65000" anchor="t" anchorCtr="0">
            <a:spAutoFit/>
          </a:bodyPr>
          <a:lstStyle/>
          <a:p>
            <a:pPr marL="0" marR="0" lvl="0" indent="0" algn="ctr" rtl="0">
              <a:lnSpc>
                <a:spcPct val="100000"/>
              </a:lnSpc>
              <a:spcBef>
                <a:spcPts val="0"/>
              </a:spcBef>
              <a:spcAft>
                <a:spcPts val="0"/>
              </a:spcAft>
              <a:buClr>
                <a:srgbClr val="414141"/>
              </a:buClr>
              <a:buSzPts val="3096"/>
              <a:buFont typeface="Palatino"/>
              <a:buNone/>
            </a:pPr>
            <a:endParaRPr sz="3096" b="0" i="0" u="none" strike="noStrike" cap="none">
              <a:solidFill>
                <a:srgbClr val="414141"/>
              </a:solidFill>
              <a:latin typeface="Palatino"/>
              <a:ea typeface="Palatino"/>
              <a:cs typeface="Palatino"/>
              <a:sym typeface="Palatino"/>
            </a:endParaRPr>
          </a:p>
        </p:txBody>
      </p:sp>
      <p:sp>
        <p:nvSpPr>
          <p:cNvPr id="182" name="Google Shape;182;p30"/>
          <p:cNvSpPr txBox="1"/>
          <p:nvPr/>
        </p:nvSpPr>
        <p:spPr>
          <a:xfrm>
            <a:off x="201509" y="3171524"/>
            <a:ext cx="3481493" cy="3282934"/>
          </a:xfrm>
          <a:prstGeom prst="rect">
            <a:avLst/>
          </a:prstGeom>
          <a:noFill/>
          <a:ln>
            <a:noFill/>
          </a:ln>
        </p:spPr>
        <p:txBody>
          <a:bodyPr spcFirstLastPara="1" wrap="square" lIns="130025" tIns="65000" rIns="130025" bIns="65000" anchor="t" anchorCtr="0">
            <a:spAutoFit/>
          </a:bodyPr>
          <a:lstStyle/>
          <a:p>
            <a:pPr marL="377979" marR="0" lvl="0" indent="-377979" algn="ctr" rtl="0">
              <a:lnSpc>
                <a:spcPct val="100000"/>
              </a:lnSpc>
              <a:spcBef>
                <a:spcPts val="0"/>
              </a:spcBef>
              <a:spcAft>
                <a:spcPts val="0"/>
              </a:spcAft>
              <a:buClr>
                <a:schemeClr val="lt1"/>
              </a:buClr>
              <a:buSzPts val="2400"/>
              <a:buFont typeface="Palatino"/>
              <a:buNone/>
            </a:pPr>
            <a:r>
              <a:rPr lang="fr-FR" sz="2400" b="1" i="0" u="sng" strike="noStrike" cap="none">
                <a:solidFill>
                  <a:schemeClr val="lt1"/>
                </a:solidFill>
                <a:latin typeface="Palatino"/>
                <a:ea typeface="Palatino"/>
                <a:cs typeface="Palatino"/>
                <a:sym typeface="Palatino"/>
              </a:rPr>
              <a:t>Syntaxe 1</a:t>
            </a:r>
            <a:endParaRPr/>
          </a:p>
          <a:p>
            <a:pPr marL="377979" marR="0" lvl="0" indent="-377979" algn="ctr" rtl="0">
              <a:lnSpc>
                <a:spcPct val="100000"/>
              </a:lnSpc>
              <a:spcBef>
                <a:spcPts val="480"/>
              </a:spcBef>
              <a:spcAft>
                <a:spcPts val="0"/>
              </a:spcAft>
              <a:buClr>
                <a:srgbClr val="00B0F0"/>
              </a:buClr>
              <a:buSzPts val="2400"/>
              <a:buFont typeface="Palatino"/>
              <a:buNone/>
            </a:pPr>
            <a:r>
              <a:rPr lang="fr-FR" sz="2400" b="1" i="0" u="none" strike="noStrike" cap="none">
                <a:solidFill>
                  <a:srgbClr val="00B0F0"/>
                </a:solidFill>
                <a:latin typeface="Palatino"/>
                <a:ea typeface="Palatino"/>
                <a:cs typeface="Palatino"/>
                <a:sym typeface="Palatino"/>
              </a:rPr>
              <a:t>if</a:t>
            </a:r>
            <a:r>
              <a:rPr lang="fr-FR" sz="2400" b="0" i="0" u="none" strike="noStrike" cap="none">
                <a:solidFill>
                  <a:srgbClr val="414141"/>
                </a:solidFill>
                <a:latin typeface="Palatino"/>
                <a:ea typeface="Palatino"/>
                <a:cs typeface="Palatino"/>
                <a:sym typeface="Palatino"/>
              </a:rPr>
              <a:t>  condition</a:t>
            </a:r>
            <a:endParaRPr/>
          </a:p>
          <a:p>
            <a:pPr marL="377979" marR="0" lvl="0" indent="-377979" algn="ctr" rtl="0">
              <a:lnSpc>
                <a:spcPct val="100000"/>
              </a:lnSpc>
              <a:spcBef>
                <a:spcPts val="480"/>
              </a:spcBef>
              <a:spcAft>
                <a:spcPts val="0"/>
              </a:spcAft>
              <a:buClr>
                <a:srgbClr val="FF0000"/>
              </a:buClr>
              <a:buSzPts val="2400"/>
              <a:buFont typeface="Palatino"/>
              <a:buNone/>
            </a:pPr>
            <a:r>
              <a:rPr lang="fr-FR" sz="2400" b="1" i="0" u="none" strike="noStrike" cap="none">
                <a:solidFill>
                  <a:srgbClr val="FF0000"/>
                </a:solidFill>
                <a:latin typeface="Palatino"/>
                <a:ea typeface="Palatino"/>
                <a:cs typeface="Palatino"/>
                <a:sym typeface="Palatino"/>
              </a:rPr>
              <a:t>then</a:t>
            </a:r>
            <a:endParaRPr sz="2400" b="1" i="0" u="none" strike="noStrike" cap="none">
              <a:solidFill>
                <a:srgbClr val="FF0000"/>
              </a:solidFill>
              <a:latin typeface="Palatino"/>
              <a:ea typeface="Palatino"/>
              <a:cs typeface="Palatino"/>
              <a:sym typeface="Palatino"/>
            </a:endParaRPr>
          </a:p>
          <a:p>
            <a:pPr marL="377979" marR="0" lvl="0" indent="-377979" algn="ctr" rtl="0">
              <a:lnSpc>
                <a:spcPct val="100000"/>
              </a:lnSpc>
              <a:spcBef>
                <a:spcPts val="48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 1</a:t>
            </a:r>
            <a:endParaRPr sz="2400" b="0" i="0" u="none" strike="noStrike" cap="none">
              <a:solidFill>
                <a:srgbClr val="414141"/>
              </a:solidFill>
              <a:latin typeface="Palatino"/>
              <a:ea typeface="Palatino"/>
              <a:cs typeface="Palatino"/>
              <a:sym typeface="Palatino"/>
            </a:endParaRPr>
          </a:p>
          <a:p>
            <a:pPr marL="377979" marR="0" lvl="0" indent="-377979" algn="ctr" rtl="0">
              <a:lnSpc>
                <a:spcPct val="100000"/>
              </a:lnSpc>
              <a:spcBef>
                <a:spcPts val="480"/>
              </a:spcBef>
              <a:spcAft>
                <a:spcPts val="0"/>
              </a:spcAft>
              <a:buClr>
                <a:srgbClr val="FF0000"/>
              </a:buClr>
              <a:buSzPts val="2400"/>
              <a:buFont typeface="Palatino"/>
              <a:buNone/>
            </a:pPr>
            <a:r>
              <a:rPr lang="fr-FR" sz="2400" b="1" i="0" u="none" strike="noStrike" cap="none">
                <a:solidFill>
                  <a:srgbClr val="FF0000"/>
                </a:solidFill>
                <a:latin typeface="Palatino"/>
                <a:ea typeface="Palatino"/>
                <a:cs typeface="Palatino"/>
                <a:sym typeface="Palatino"/>
              </a:rPr>
              <a:t>else</a:t>
            </a:r>
            <a:endParaRPr sz="2400" b="1" i="0" u="none" strike="noStrike" cap="none">
              <a:solidFill>
                <a:srgbClr val="FF0000"/>
              </a:solidFill>
              <a:latin typeface="Palatino"/>
              <a:ea typeface="Palatino"/>
              <a:cs typeface="Palatino"/>
              <a:sym typeface="Palatino"/>
            </a:endParaRPr>
          </a:p>
          <a:p>
            <a:pPr marL="377979" marR="0" lvl="0" indent="-377979" algn="ctr" rtl="0">
              <a:lnSpc>
                <a:spcPct val="100000"/>
              </a:lnSpc>
              <a:spcBef>
                <a:spcPts val="48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 2</a:t>
            </a:r>
            <a:endParaRPr sz="2400" b="0" i="0" u="none" strike="noStrike" cap="none">
              <a:solidFill>
                <a:srgbClr val="414141"/>
              </a:solidFill>
              <a:latin typeface="Palatino"/>
              <a:ea typeface="Palatino"/>
              <a:cs typeface="Palatino"/>
              <a:sym typeface="Palatino"/>
            </a:endParaRPr>
          </a:p>
          <a:p>
            <a:pPr marL="377979" marR="0" lvl="0" indent="-377979" algn="ctr" rtl="0">
              <a:lnSpc>
                <a:spcPct val="100000"/>
              </a:lnSpc>
              <a:spcBef>
                <a:spcPts val="480"/>
              </a:spcBef>
              <a:spcAft>
                <a:spcPts val="0"/>
              </a:spcAft>
              <a:buClr>
                <a:srgbClr val="00B0F0"/>
              </a:buClr>
              <a:buSzPts val="2400"/>
              <a:buFont typeface="Palatino"/>
              <a:buNone/>
            </a:pPr>
            <a:r>
              <a:rPr lang="fr-FR" sz="2400" b="1" i="0" u="none" strike="noStrike" cap="none">
                <a:solidFill>
                  <a:srgbClr val="00B0F0"/>
                </a:solidFill>
                <a:latin typeface="Palatino"/>
                <a:ea typeface="Palatino"/>
                <a:cs typeface="Palatino"/>
                <a:sym typeface="Palatino"/>
              </a:rPr>
              <a:t>fi</a:t>
            </a:r>
            <a:endParaRPr sz="2400" b="1" i="0" u="none" strike="noStrike" cap="none">
              <a:solidFill>
                <a:srgbClr val="00B0F0"/>
              </a:solidFill>
              <a:latin typeface="Palatino"/>
              <a:ea typeface="Palatino"/>
              <a:cs typeface="Palatino"/>
              <a:sym typeface="Palatino"/>
            </a:endParaRPr>
          </a:p>
        </p:txBody>
      </p:sp>
      <p:sp>
        <p:nvSpPr>
          <p:cNvPr id="183" name="Google Shape;183;p30"/>
          <p:cNvSpPr txBox="1"/>
          <p:nvPr/>
        </p:nvSpPr>
        <p:spPr>
          <a:xfrm>
            <a:off x="2925659" y="3152474"/>
            <a:ext cx="4008541" cy="6040612"/>
          </a:xfrm>
          <a:prstGeom prst="rect">
            <a:avLst/>
          </a:prstGeom>
          <a:noFill/>
          <a:ln>
            <a:noFill/>
          </a:ln>
        </p:spPr>
        <p:txBody>
          <a:bodyPr spcFirstLastPara="1" wrap="square" lIns="130025" tIns="65000" rIns="130025" bIns="65000" anchor="t" anchorCtr="0">
            <a:spAutoFit/>
          </a:bodyPr>
          <a:lstStyle/>
          <a:p>
            <a:pPr marL="0" marR="0" lvl="0" indent="0" algn="ctr" rtl="0">
              <a:lnSpc>
                <a:spcPct val="100000"/>
              </a:lnSpc>
              <a:spcBef>
                <a:spcPts val="0"/>
              </a:spcBef>
              <a:spcAft>
                <a:spcPts val="0"/>
              </a:spcAft>
              <a:buClr>
                <a:schemeClr val="lt1"/>
              </a:buClr>
              <a:buSzPts val="2400"/>
              <a:buFont typeface="Palatino"/>
              <a:buNone/>
            </a:pPr>
            <a:r>
              <a:rPr lang="fr-FR" sz="2400" b="1" i="0" u="sng" strike="noStrike" cap="none">
                <a:solidFill>
                  <a:schemeClr val="lt1"/>
                </a:solidFill>
                <a:latin typeface="Palatino"/>
                <a:ea typeface="Palatino"/>
                <a:cs typeface="Palatino"/>
                <a:sym typeface="Palatino"/>
              </a:rPr>
              <a:t>Syntaxe 2</a:t>
            </a:r>
            <a:endParaRPr sz="2400" b="1" i="0" u="sng" strike="noStrike" cap="none">
              <a:solidFill>
                <a:schemeClr val="lt1"/>
              </a:solidFill>
              <a:latin typeface="Palatino"/>
              <a:ea typeface="Palatino"/>
              <a:cs typeface="Palatino"/>
              <a:sym typeface="Palatino"/>
            </a:endParaRPr>
          </a:p>
          <a:p>
            <a:pPr marL="0" marR="0" lvl="0" indent="0" algn="ctr" rtl="0">
              <a:lnSpc>
                <a:spcPct val="100000"/>
              </a:lnSpc>
              <a:spcBef>
                <a:spcPts val="1200"/>
              </a:spcBef>
              <a:spcAft>
                <a:spcPts val="0"/>
              </a:spcAft>
              <a:buClr>
                <a:srgbClr val="00B0F0"/>
              </a:buClr>
              <a:buSzPts val="2400"/>
              <a:buFont typeface="Palatino"/>
              <a:buNone/>
            </a:pPr>
            <a:r>
              <a:rPr lang="fr-FR" sz="2400" b="1" i="0" u="none" strike="noStrike" cap="none">
                <a:solidFill>
                  <a:srgbClr val="00B0F0"/>
                </a:solidFill>
                <a:latin typeface="Palatino"/>
                <a:ea typeface="Palatino"/>
                <a:cs typeface="Palatino"/>
                <a:sym typeface="Palatino"/>
              </a:rPr>
              <a:t>if</a:t>
            </a:r>
            <a:r>
              <a:rPr lang="fr-FR" sz="2400" b="0" i="0" u="none" strike="noStrike" cap="none">
                <a:solidFill>
                  <a:srgbClr val="414141"/>
                </a:solidFill>
                <a:latin typeface="Palatino"/>
                <a:ea typeface="Palatino"/>
                <a:cs typeface="Palatino"/>
                <a:sym typeface="Palatino"/>
              </a:rPr>
              <a:t> condition 1</a:t>
            </a:r>
            <a:endParaRPr/>
          </a:p>
          <a:p>
            <a:pPr marL="0" marR="0" lvl="0" indent="0" algn="ctr" rtl="0">
              <a:lnSpc>
                <a:spcPct val="100000"/>
              </a:lnSpc>
              <a:spcBef>
                <a:spcPts val="1200"/>
              </a:spcBef>
              <a:spcAft>
                <a:spcPts val="0"/>
              </a:spcAft>
              <a:buClr>
                <a:srgbClr val="FF0000"/>
              </a:buClr>
              <a:buSzPts val="2400"/>
              <a:buFont typeface="Palatino"/>
              <a:buNone/>
            </a:pPr>
            <a:r>
              <a:rPr lang="fr-FR" sz="2400" b="1" i="0" u="none" strike="noStrike" cap="none">
                <a:solidFill>
                  <a:srgbClr val="FF0000"/>
                </a:solidFill>
                <a:latin typeface="Palatino"/>
                <a:ea typeface="Palatino"/>
                <a:cs typeface="Palatino"/>
                <a:sym typeface="Palatino"/>
              </a:rPr>
              <a:t>then</a:t>
            </a:r>
            <a:r>
              <a:rPr lang="fr-FR" sz="2400" b="0" i="0" u="none" strike="noStrike" cap="none">
                <a:solidFill>
                  <a:srgbClr val="FF0000"/>
                </a:solidFill>
                <a:latin typeface="Palatino"/>
                <a:ea typeface="Palatino"/>
                <a:cs typeface="Palatino"/>
                <a:sym typeface="Palatino"/>
              </a:rPr>
              <a:t> </a:t>
            </a:r>
            <a:endParaRPr sz="2400" b="0" i="0" u="none" strike="noStrike" cap="none">
              <a:solidFill>
                <a:srgbClr val="FF0000"/>
              </a:solidFill>
              <a:latin typeface="Palatino"/>
              <a:ea typeface="Palatino"/>
              <a:cs typeface="Palatino"/>
              <a:sym typeface="Palatino"/>
            </a:endParaRPr>
          </a:p>
          <a:p>
            <a:pPr marL="0" marR="0" lvl="0" indent="0" algn="ctr" rtl="0">
              <a:lnSpc>
                <a:spcPct val="100000"/>
              </a:lnSpc>
              <a:spcBef>
                <a:spcPts val="120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 1</a:t>
            </a:r>
            <a:endParaRPr/>
          </a:p>
          <a:p>
            <a:pPr marL="0" marR="0" lvl="0" indent="0" algn="ctr" rtl="0">
              <a:lnSpc>
                <a:spcPct val="100000"/>
              </a:lnSpc>
              <a:spcBef>
                <a:spcPts val="1200"/>
              </a:spcBef>
              <a:spcAft>
                <a:spcPts val="0"/>
              </a:spcAft>
              <a:buClr>
                <a:srgbClr val="FF0000"/>
              </a:buClr>
              <a:buSzPts val="2400"/>
              <a:buFont typeface="Palatino"/>
              <a:buNone/>
            </a:pPr>
            <a:r>
              <a:rPr lang="fr-FR" sz="2400" b="1" i="0" u="none" strike="noStrike" cap="none">
                <a:solidFill>
                  <a:srgbClr val="FF0000"/>
                </a:solidFill>
                <a:latin typeface="Palatino"/>
                <a:ea typeface="Palatino"/>
                <a:cs typeface="Palatino"/>
                <a:sym typeface="Palatino"/>
              </a:rPr>
              <a:t>else</a:t>
            </a:r>
            <a:r>
              <a:rPr lang="fr-FR" sz="2400" b="0" i="0" u="none" strike="noStrike" cap="none">
                <a:solidFill>
                  <a:srgbClr val="FF0000"/>
                </a:solidFill>
                <a:latin typeface="Palatino"/>
                <a:ea typeface="Palatino"/>
                <a:cs typeface="Palatino"/>
                <a:sym typeface="Palatino"/>
              </a:rPr>
              <a:t> </a:t>
            </a:r>
            <a:r>
              <a:rPr lang="fr-FR" sz="2400" b="1" i="0" u="none" strike="noStrike" cap="none">
                <a:solidFill>
                  <a:srgbClr val="7030A0"/>
                </a:solidFill>
                <a:latin typeface="Palatino"/>
                <a:ea typeface="Palatino"/>
                <a:cs typeface="Palatino"/>
                <a:sym typeface="Palatino"/>
              </a:rPr>
              <a:t>if</a:t>
            </a:r>
            <a:r>
              <a:rPr lang="fr-FR" sz="2400" b="0" i="0" u="none" strike="noStrike" cap="none">
                <a:solidFill>
                  <a:srgbClr val="FF0000"/>
                </a:solidFill>
                <a:latin typeface="Palatino"/>
                <a:ea typeface="Palatino"/>
                <a:cs typeface="Palatino"/>
                <a:sym typeface="Palatino"/>
              </a:rPr>
              <a:t> </a:t>
            </a:r>
            <a:r>
              <a:rPr lang="fr-FR" sz="2400" b="0" i="0" u="none" strike="noStrike" cap="none">
                <a:solidFill>
                  <a:srgbClr val="414141"/>
                </a:solidFill>
                <a:latin typeface="Palatino"/>
                <a:ea typeface="Palatino"/>
                <a:cs typeface="Palatino"/>
                <a:sym typeface="Palatino"/>
              </a:rPr>
              <a:t>condition 2</a:t>
            </a:r>
            <a:endParaRPr/>
          </a:p>
          <a:p>
            <a:pPr marL="0" marR="0" lvl="0" indent="0" algn="ctr" rtl="0">
              <a:lnSpc>
                <a:spcPct val="100000"/>
              </a:lnSpc>
              <a:spcBef>
                <a:spcPts val="1200"/>
              </a:spcBef>
              <a:spcAft>
                <a:spcPts val="0"/>
              </a:spcAft>
              <a:buClr>
                <a:srgbClr val="FF0000"/>
              </a:buClr>
              <a:buSzPts val="2400"/>
              <a:buFont typeface="Palatino"/>
              <a:buNone/>
            </a:pPr>
            <a:r>
              <a:rPr lang="fr-FR" sz="2400" b="1" i="0" u="none" strike="noStrike" cap="none">
                <a:solidFill>
                  <a:srgbClr val="FF0000"/>
                </a:solidFill>
                <a:latin typeface="Palatino"/>
                <a:ea typeface="Palatino"/>
                <a:cs typeface="Palatino"/>
                <a:sym typeface="Palatino"/>
              </a:rPr>
              <a:t>then</a:t>
            </a:r>
            <a:endParaRPr sz="2400" b="1" i="0" u="none" strike="noStrike" cap="none">
              <a:solidFill>
                <a:srgbClr val="FF0000"/>
              </a:solidFill>
              <a:latin typeface="Palatino"/>
              <a:ea typeface="Palatino"/>
              <a:cs typeface="Palatino"/>
              <a:sym typeface="Palatino"/>
            </a:endParaRPr>
          </a:p>
          <a:p>
            <a:pPr marL="0" marR="0" lvl="0" indent="0" algn="ctr" rtl="0">
              <a:lnSpc>
                <a:spcPct val="100000"/>
              </a:lnSpc>
              <a:spcBef>
                <a:spcPts val="120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 2</a:t>
            </a:r>
            <a:endParaRPr/>
          </a:p>
          <a:p>
            <a:pPr marL="0" marR="0" lvl="0" indent="0" algn="ctr" rtl="0">
              <a:lnSpc>
                <a:spcPct val="100000"/>
              </a:lnSpc>
              <a:spcBef>
                <a:spcPts val="1200"/>
              </a:spcBef>
              <a:spcAft>
                <a:spcPts val="0"/>
              </a:spcAft>
              <a:buClr>
                <a:srgbClr val="FF0000"/>
              </a:buClr>
              <a:buSzPts val="2400"/>
              <a:buFont typeface="Palatino"/>
              <a:buNone/>
            </a:pPr>
            <a:r>
              <a:rPr lang="fr-FR" sz="2400" b="1" i="0" u="none" strike="noStrike" cap="none">
                <a:solidFill>
                  <a:srgbClr val="FF0000"/>
                </a:solidFill>
                <a:latin typeface="Palatino"/>
                <a:ea typeface="Palatino"/>
                <a:cs typeface="Palatino"/>
                <a:sym typeface="Palatino"/>
              </a:rPr>
              <a:t>else</a:t>
            </a:r>
            <a:r>
              <a:rPr lang="fr-FR" sz="2400" b="0" i="0" u="none" strike="noStrike" cap="none">
                <a:solidFill>
                  <a:srgbClr val="FF0000"/>
                </a:solidFill>
                <a:latin typeface="Palatino"/>
                <a:ea typeface="Palatino"/>
                <a:cs typeface="Palatino"/>
                <a:sym typeface="Palatino"/>
              </a:rPr>
              <a:t> </a:t>
            </a:r>
            <a:r>
              <a:rPr lang="fr-FR" sz="2400" b="1" i="0" u="none" strike="noStrike" cap="none">
                <a:solidFill>
                  <a:srgbClr val="00B050"/>
                </a:solidFill>
                <a:latin typeface="Palatino"/>
                <a:ea typeface="Palatino"/>
                <a:cs typeface="Palatino"/>
                <a:sym typeface="Palatino"/>
              </a:rPr>
              <a:t>if</a:t>
            </a:r>
            <a:r>
              <a:rPr lang="fr-FR" sz="2400" b="0" i="0" u="none" strike="noStrike" cap="none">
                <a:solidFill>
                  <a:srgbClr val="FF0000"/>
                </a:solidFill>
                <a:latin typeface="Palatino"/>
                <a:ea typeface="Palatino"/>
                <a:cs typeface="Palatino"/>
                <a:sym typeface="Palatino"/>
              </a:rPr>
              <a:t> </a:t>
            </a:r>
            <a:r>
              <a:rPr lang="fr-FR" sz="2400" b="0" i="0" u="none" strike="noStrike" cap="none">
                <a:solidFill>
                  <a:srgbClr val="414141"/>
                </a:solidFill>
                <a:latin typeface="Palatino"/>
                <a:ea typeface="Palatino"/>
                <a:cs typeface="Palatino"/>
                <a:sym typeface="Palatino"/>
              </a:rPr>
              <a:t>traitement 3</a:t>
            </a:r>
            <a:endParaRPr/>
          </a:p>
          <a:p>
            <a:pPr marL="0" marR="0" lvl="0" indent="0" algn="ctr" rtl="0">
              <a:lnSpc>
                <a:spcPct val="100000"/>
              </a:lnSpc>
              <a:spcBef>
                <a:spcPts val="1200"/>
              </a:spcBef>
              <a:spcAft>
                <a:spcPts val="0"/>
              </a:spcAft>
              <a:buClr>
                <a:srgbClr val="00B050"/>
              </a:buClr>
              <a:buSzPts val="2400"/>
              <a:buFont typeface="Palatino"/>
              <a:buNone/>
            </a:pPr>
            <a:r>
              <a:rPr lang="fr-FR" sz="2400" b="1" i="0" u="none" strike="noStrike" cap="none">
                <a:solidFill>
                  <a:srgbClr val="00B050"/>
                </a:solidFill>
                <a:latin typeface="Palatino"/>
                <a:ea typeface="Palatino"/>
                <a:cs typeface="Palatino"/>
                <a:sym typeface="Palatino"/>
              </a:rPr>
              <a:t>fi</a:t>
            </a:r>
            <a:endParaRPr sz="2400" b="1" i="0" u="none" strike="noStrike" cap="none">
              <a:solidFill>
                <a:srgbClr val="00B050"/>
              </a:solidFill>
              <a:latin typeface="Palatino"/>
              <a:ea typeface="Palatino"/>
              <a:cs typeface="Palatino"/>
              <a:sym typeface="Palatino"/>
            </a:endParaRPr>
          </a:p>
          <a:p>
            <a:pPr marL="0" marR="0" lvl="0" indent="0" algn="ctr" rtl="0">
              <a:lnSpc>
                <a:spcPct val="100000"/>
              </a:lnSpc>
              <a:spcBef>
                <a:spcPts val="1200"/>
              </a:spcBef>
              <a:spcAft>
                <a:spcPts val="0"/>
              </a:spcAft>
              <a:buClr>
                <a:srgbClr val="7030A0"/>
              </a:buClr>
              <a:buSzPts val="2400"/>
              <a:buFont typeface="Palatino"/>
              <a:buNone/>
            </a:pPr>
            <a:r>
              <a:rPr lang="fr-FR" sz="2400" b="1" i="0" u="none" strike="noStrike" cap="none">
                <a:solidFill>
                  <a:srgbClr val="7030A0"/>
                </a:solidFill>
                <a:latin typeface="Palatino"/>
                <a:ea typeface="Palatino"/>
                <a:cs typeface="Palatino"/>
                <a:sym typeface="Palatino"/>
              </a:rPr>
              <a:t>fi</a:t>
            </a:r>
            <a:endParaRPr/>
          </a:p>
          <a:p>
            <a:pPr marL="0" marR="0" lvl="0" indent="0" algn="ctr" rtl="0">
              <a:lnSpc>
                <a:spcPct val="100000"/>
              </a:lnSpc>
              <a:spcBef>
                <a:spcPts val="1200"/>
              </a:spcBef>
              <a:spcAft>
                <a:spcPts val="0"/>
              </a:spcAft>
              <a:buClr>
                <a:srgbClr val="00B0F0"/>
              </a:buClr>
              <a:buSzPts val="2400"/>
              <a:buFont typeface="Palatino"/>
              <a:buNone/>
            </a:pPr>
            <a:r>
              <a:rPr lang="fr-FR" sz="2400" b="0" i="0" u="none" strike="noStrike" cap="none">
                <a:solidFill>
                  <a:srgbClr val="00B0F0"/>
                </a:solidFill>
                <a:latin typeface="Palatino"/>
                <a:ea typeface="Palatino"/>
                <a:cs typeface="Palatino"/>
                <a:sym typeface="Palatino"/>
              </a:rPr>
              <a:t>fi</a:t>
            </a:r>
            <a:endParaRPr sz="2400" b="0" i="0" u="none" strike="noStrike" cap="none">
              <a:solidFill>
                <a:srgbClr val="00B0F0"/>
              </a:solidFill>
              <a:latin typeface="Palatino"/>
              <a:ea typeface="Palatino"/>
              <a:cs typeface="Palatino"/>
              <a:sym typeface="Palatino"/>
            </a:endParaRPr>
          </a:p>
        </p:txBody>
      </p:sp>
      <p:sp>
        <p:nvSpPr>
          <p:cNvPr id="184" name="Google Shape;184;p30"/>
          <p:cNvSpPr txBox="1"/>
          <p:nvPr/>
        </p:nvSpPr>
        <p:spPr>
          <a:xfrm>
            <a:off x="6164159" y="3171524"/>
            <a:ext cx="4008541" cy="4932616"/>
          </a:xfrm>
          <a:prstGeom prst="rect">
            <a:avLst/>
          </a:prstGeom>
          <a:noFill/>
          <a:ln>
            <a:noFill/>
          </a:ln>
        </p:spPr>
        <p:txBody>
          <a:bodyPr spcFirstLastPara="1" wrap="square" lIns="130025" tIns="65000" rIns="130025" bIns="65000" anchor="t" anchorCtr="0">
            <a:spAutoFit/>
          </a:bodyPr>
          <a:lstStyle/>
          <a:p>
            <a:pPr marL="0" marR="0" lvl="0" indent="0" algn="ctr" rtl="0">
              <a:lnSpc>
                <a:spcPct val="100000"/>
              </a:lnSpc>
              <a:spcBef>
                <a:spcPts val="0"/>
              </a:spcBef>
              <a:spcAft>
                <a:spcPts val="0"/>
              </a:spcAft>
              <a:buClr>
                <a:schemeClr val="lt1"/>
              </a:buClr>
              <a:buSzPts val="2400"/>
              <a:buFont typeface="Palatino"/>
              <a:buNone/>
            </a:pPr>
            <a:r>
              <a:rPr lang="fr-FR" sz="2400" b="1" i="0" u="sng" strike="noStrike" cap="none">
                <a:solidFill>
                  <a:schemeClr val="lt1"/>
                </a:solidFill>
                <a:latin typeface="Palatino"/>
                <a:ea typeface="Palatino"/>
                <a:cs typeface="Palatino"/>
                <a:sym typeface="Palatino"/>
              </a:rPr>
              <a:t>Syntaxe 3</a:t>
            </a:r>
            <a:endParaRPr sz="2400" b="1" i="0" u="sng" strike="noStrike" cap="none">
              <a:solidFill>
                <a:schemeClr val="lt1"/>
              </a:solidFill>
              <a:latin typeface="Palatino"/>
              <a:ea typeface="Palatino"/>
              <a:cs typeface="Palatino"/>
              <a:sym typeface="Palatino"/>
            </a:endParaRPr>
          </a:p>
          <a:p>
            <a:pPr marL="0" marR="0" lvl="0" indent="0" algn="ctr" rtl="0">
              <a:lnSpc>
                <a:spcPct val="100000"/>
              </a:lnSpc>
              <a:spcBef>
                <a:spcPts val="1200"/>
              </a:spcBef>
              <a:spcAft>
                <a:spcPts val="0"/>
              </a:spcAft>
              <a:buClr>
                <a:srgbClr val="FF0000"/>
              </a:buClr>
              <a:buSzPts val="2400"/>
              <a:buFont typeface="Palatino"/>
              <a:buNone/>
            </a:pPr>
            <a:r>
              <a:rPr lang="fr-FR" sz="2400" b="0" i="0" u="none" strike="noStrike" cap="none">
                <a:solidFill>
                  <a:srgbClr val="FF0000"/>
                </a:solidFill>
                <a:latin typeface="Palatino"/>
                <a:ea typeface="Palatino"/>
                <a:cs typeface="Palatino"/>
                <a:sym typeface="Palatino"/>
              </a:rPr>
              <a:t>if</a:t>
            </a:r>
            <a:r>
              <a:rPr lang="fr-FR" sz="2400" b="0" i="0" u="none" strike="noStrike" cap="none">
                <a:solidFill>
                  <a:srgbClr val="414141"/>
                </a:solidFill>
                <a:latin typeface="Palatino"/>
                <a:ea typeface="Palatino"/>
                <a:cs typeface="Palatino"/>
                <a:sym typeface="Palatino"/>
              </a:rPr>
              <a:t> condition 1</a:t>
            </a:r>
            <a:endParaRPr/>
          </a:p>
          <a:p>
            <a:pPr marL="0" marR="0" lvl="0" indent="0" algn="ctr" rtl="0">
              <a:lnSpc>
                <a:spcPct val="100000"/>
              </a:lnSpc>
              <a:spcBef>
                <a:spcPts val="1200"/>
              </a:spcBef>
              <a:spcAft>
                <a:spcPts val="0"/>
              </a:spcAft>
              <a:buClr>
                <a:srgbClr val="FF0000"/>
              </a:buClr>
              <a:buSzPts val="2400"/>
              <a:buFont typeface="Palatino"/>
              <a:buNone/>
            </a:pPr>
            <a:r>
              <a:rPr lang="fr-FR" sz="2400" b="0" i="0" u="none" strike="noStrike" cap="none">
                <a:solidFill>
                  <a:srgbClr val="FF0000"/>
                </a:solidFill>
                <a:latin typeface="Palatino"/>
                <a:ea typeface="Palatino"/>
                <a:cs typeface="Palatino"/>
                <a:sym typeface="Palatino"/>
              </a:rPr>
              <a:t>then</a:t>
            </a:r>
            <a:endParaRPr sz="2400" b="0" i="0" u="none" strike="noStrike" cap="none">
              <a:solidFill>
                <a:srgbClr val="FF0000"/>
              </a:solidFill>
              <a:latin typeface="Palatino"/>
              <a:ea typeface="Palatino"/>
              <a:cs typeface="Palatino"/>
              <a:sym typeface="Palatino"/>
            </a:endParaRPr>
          </a:p>
          <a:p>
            <a:pPr marL="0" marR="0" lvl="0" indent="0" algn="ctr" rtl="0">
              <a:lnSpc>
                <a:spcPct val="100000"/>
              </a:lnSpc>
              <a:spcBef>
                <a:spcPts val="120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 1</a:t>
            </a:r>
            <a:endParaRPr/>
          </a:p>
          <a:p>
            <a:pPr marL="0" marR="0" lvl="0" indent="0" algn="ctr" rtl="0">
              <a:lnSpc>
                <a:spcPct val="100000"/>
              </a:lnSpc>
              <a:spcBef>
                <a:spcPts val="1200"/>
              </a:spcBef>
              <a:spcAft>
                <a:spcPts val="0"/>
              </a:spcAft>
              <a:buClr>
                <a:srgbClr val="FF0000"/>
              </a:buClr>
              <a:buSzPts val="2400"/>
              <a:buFont typeface="Palatino"/>
              <a:buNone/>
            </a:pPr>
            <a:r>
              <a:rPr lang="fr-FR" sz="2400" b="0" i="0" u="none" strike="noStrike" cap="none">
                <a:solidFill>
                  <a:srgbClr val="FF0000"/>
                </a:solidFill>
                <a:latin typeface="Palatino"/>
                <a:ea typeface="Palatino"/>
                <a:cs typeface="Palatino"/>
                <a:sym typeface="Palatino"/>
              </a:rPr>
              <a:t>fi</a:t>
            </a:r>
            <a:r>
              <a:rPr lang="fr-FR" sz="2400" b="0" i="0" u="none" strike="noStrike" cap="none">
                <a:solidFill>
                  <a:srgbClr val="414141"/>
                </a:solidFill>
                <a:latin typeface="Palatino"/>
                <a:ea typeface="Palatino"/>
                <a:cs typeface="Palatino"/>
                <a:sym typeface="Palatino"/>
              </a:rPr>
              <a:t> condition 2</a:t>
            </a:r>
            <a:endParaRPr/>
          </a:p>
          <a:p>
            <a:pPr marL="0" marR="0" lvl="0" indent="0" algn="ctr" rtl="0">
              <a:lnSpc>
                <a:spcPct val="100000"/>
              </a:lnSpc>
              <a:spcBef>
                <a:spcPts val="1200"/>
              </a:spcBef>
              <a:spcAft>
                <a:spcPts val="0"/>
              </a:spcAft>
              <a:buClr>
                <a:srgbClr val="FF0000"/>
              </a:buClr>
              <a:buSzPts val="2400"/>
              <a:buFont typeface="Palatino"/>
              <a:buNone/>
            </a:pPr>
            <a:r>
              <a:rPr lang="fr-FR" sz="2400" b="0" i="0" u="none" strike="noStrike" cap="none">
                <a:solidFill>
                  <a:srgbClr val="FF0000"/>
                </a:solidFill>
                <a:latin typeface="Palatino"/>
                <a:ea typeface="Palatino"/>
                <a:cs typeface="Palatino"/>
                <a:sym typeface="Palatino"/>
              </a:rPr>
              <a:t>then</a:t>
            </a:r>
            <a:endParaRPr sz="2400" b="0" i="0" u="none" strike="noStrike" cap="none">
              <a:solidFill>
                <a:srgbClr val="FF0000"/>
              </a:solidFill>
              <a:latin typeface="Palatino"/>
              <a:ea typeface="Palatino"/>
              <a:cs typeface="Palatino"/>
              <a:sym typeface="Palatino"/>
            </a:endParaRPr>
          </a:p>
          <a:p>
            <a:pPr marL="0" marR="0" lvl="0" indent="0" algn="ctr" rtl="0">
              <a:lnSpc>
                <a:spcPct val="100000"/>
              </a:lnSpc>
              <a:spcBef>
                <a:spcPts val="120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 2</a:t>
            </a:r>
            <a:endParaRPr sz="2400" b="0" i="0" u="none" strike="noStrike" cap="none">
              <a:solidFill>
                <a:srgbClr val="414141"/>
              </a:solidFill>
              <a:latin typeface="Palatino"/>
              <a:ea typeface="Palatino"/>
              <a:cs typeface="Palatino"/>
              <a:sym typeface="Palatino"/>
            </a:endParaRPr>
          </a:p>
          <a:p>
            <a:pPr marL="0" marR="0" lvl="0" indent="0" algn="ctr" rtl="0">
              <a:lnSpc>
                <a:spcPct val="100000"/>
              </a:lnSpc>
              <a:spcBef>
                <a:spcPts val="1200"/>
              </a:spcBef>
              <a:spcAft>
                <a:spcPts val="0"/>
              </a:spcAft>
              <a:buClr>
                <a:srgbClr val="FF0000"/>
              </a:buClr>
              <a:buSzPts val="2400"/>
              <a:buFont typeface="Palatino"/>
              <a:buNone/>
            </a:pPr>
            <a:r>
              <a:rPr lang="fr-FR" sz="2400" b="0" i="0" u="none" strike="noStrike" cap="none">
                <a:solidFill>
                  <a:srgbClr val="FF0000"/>
                </a:solidFill>
                <a:latin typeface="Palatino"/>
                <a:ea typeface="Palatino"/>
                <a:cs typeface="Palatino"/>
                <a:sym typeface="Palatino"/>
              </a:rPr>
              <a:t>else</a:t>
            </a:r>
            <a:r>
              <a:rPr lang="fr-FR" sz="2400" b="0" i="0" u="none" strike="noStrike" cap="none">
                <a:solidFill>
                  <a:srgbClr val="414141"/>
                </a:solidFill>
                <a:latin typeface="Palatino"/>
                <a:ea typeface="Palatino"/>
                <a:cs typeface="Palatino"/>
                <a:sym typeface="Palatino"/>
              </a:rPr>
              <a:t> Traitement 3</a:t>
            </a:r>
            <a:endParaRPr/>
          </a:p>
          <a:p>
            <a:pPr marL="0" marR="0" lvl="0" indent="0" algn="ctr" rtl="0">
              <a:lnSpc>
                <a:spcPct val="100000"/>
              </a:lnSpc>
              <a:spcBef>
                <a:spcPts val="1200"/>
              </a:spcBef>
              <a:spcAft>
                <a:spcPts val="0"/>
              </a:spcAft>
              <a:buClr>
                <a:srgbClr val="FF0000"/>
              </a:buClr>
              <a:buSzPts val="2400"/>
              <a:buFont typeface="Palatino"/>
              <a:buNone/>
            </a:pPr>
            <a:r>
              <a:rPr lang="fr-FR" sz="2400" b="0" i="0" u="none" strike="noStrike" cap="none">
                <a:solidFill>
                  <a:srgbClr val="FF0000"/>
                </a:solidFill>
                <a:latin typeface="Palatino"/>
                <a:ea typeface="Palatino"/>
                <a:cs typeface="Palatino"/>
                <a:sym typeface="Palatino"/>
              </a:rPr>
              <a:t>fi</a:t>
            </a:r>
            <a:endParaRPr sz="2400" b="0" i="0" u="none" strike="noStrike" cap="none">
              <a:solidFill>
                <a:srgbClr val="FF0000"/>
              </a:solidFill>
              <a:latin typeface="Palatino"/>
              <a:ea typeface="Palatino"/>
              <a:cs typeface="Palatino"/>
              <a:sym typeface="Palatino"/>
            </a:endParaRPr>
          </a:p>
        </p:txBody>
      </p:sp>
      <p:sp>
        <p:nvSpPr>
          <p:cNvPr id="185" name="Google Shape;185;p30"/>
          <p:cNvSpPr txBox="1"/>
          <p:nvPr/>
        </p:nvSpPr>
        <p:spPr>
          <a:xfrm>
            <a:off x="8869259" y="3171524"/>
            <a:ext cx="4008541" cy="2162627"/>
          </a:xfrm>
          <a:prstGeom prst="rect">
            <a:avLst/>
          </a:prstGeom>
          <a:noFill/>
          <a:ln>
            <a:noFill/>
          </a:ln>
        </p:spPr>
        <p:txBody>
          <a:bodyPr spcFirstLastPara="1" wrap="square" lIns="130025" tIns="65000" rIns="130025" bIns="65000" anchor="t" anchorCtr="0">
            <a:spAutoFit/>
          </a:bodyPr>
          <a:lstStyle/>
          <a:p>
            <a:pPr marL="0" marR="0" lvl="0" indent="0" algn="ctr" rtl="0">
              <a:lnSpc>
                <a:spcPct val="100000"/>
              </a:lnSpc>
              <a:spcBef>
                <a:spcPts val="0"/>
              </a:spcBef>
              <a:spcAft>
                <a:spcPts val="0"/>
              </a:spcAft>
              <a:buClr>
                <a:schemeClr val="lt1"/>
              </a:buClr>
              <a:buSzPts val="2400"/>
              <a:buFont typeface="Palatino"/>
              <a:buNone/>
            </a:pPr>
            <a:r>
              <a:rPr lang="fr-FR" sz="2400" b="1" i="0" u="sng" strike="noStrike" cap="none">
                <a:solidFill>
                  <a:schemeClr val="lt1"/>
                </a:solidFill>
                <a:latin typeface="Palatino"/>
                <a:ea typeface="Palatino"/>
                <a:cs typeface="Palatino"/>
                <a:sym typeface="Palatino"/>
              </a:rPr>
              <a:t>Syntaxe 4</a:t>
            </a:r>
            <a:endParaRPr sz="2400" b="1" i="0" u="sng" strike="noStrike" cap="none">
              <a:solidFill>
                <a:schemeClr val="lt1"/>
              </a:solidFill>
              <a:latin typeface="Palatino"/>
              <a:ea typeface="Palatino"/>
              <a:cs typeface="Palatino"/>
              <a:sym typeface="Palatino"/>
            </a:endParaRPr>
          </a:p>
          <a:p>
            <a:pPr marL="0" marR="0" lvl="0" indent="0" algn="ctr" rtl="0">
              <a:lnSpc>
                <a:spcPct val="100000"/>
              </a:lnSpc>
              <a:spcBef>
                <a:spcPts val="1200"/>
              </a:spcBef>
              <a:spcAft>
                <a:spcPts val="0"/>
              </a:spcAft>
              <a:buClr>
                <a:srgbClr val="00B0F0"/>
              </a:buClr>
              <a:buSzPts val="2400"/>
              <a:buFont typeface="Palatino"/>
              <a:buNone/>
            </a:pPr>
            <a:r>
              <a:rPr lang="fr-FR" sz="2400" b="1" i="0" u="none" strike="noStrike" cap="none">
                <a:solidFill>
                  <a:srgbClr val="00B0F0"/>
                </a:solidFill>
                <a:latin typeface="Palatino"/>
                <a:ea typeface="Palatino"/>
                <a:cs typeface="Palatino"/>
                <a:sym typeface="Palatino"/>
              </a:rPr>
              <a:t>if</a:t>
            </a:r>
            <a:r>
              <a:rPr lang="fr-FR" sz="2400" b="0" i="0" u="none" strike="noStrike" cap="none">
                <a:solidFill>
                  <a:srgbClr val="FF0000"/>
                </a:solidFill>
                <a:latin typeface="Palatino"/>
                <a:ea typeface="Palatino"/>
                <a:cs typeface="Palatino"/>
                <a:sym typeface="Palatino"/>
              </a:rPr>
              <a:t> </a:t>
            </a:r>
            <a:r>
              <a:rPr lang="fr-FR" sz="2400" b="0" i="0" u="none" strike="noStrike" cap="none">
                <a:solidFill>
                  <a:srgbClr val="414141"/>
                </a:solidFill>
                <a:latin typeface="Palatino"/>
                <a:ea typeface="Palatino"/>
                <a:cs typeface="Palatino"/>
                <a:sym typeface="Palatino"/>
              </a:rPr>
              <a:t>condition </a:t>
            </a:r>
            <a:r>
              <a:rPr lang="fr-FR" sz="2400" b="1" i="0" u="none" strike="noStrike" cap="none">
                <a:solidFill>
                  <a:srgbClr val="FF0000"/>
                </a:solidFill>
                <a:latin typeface="Palatino"/>
                <a:ea typeface="Palatino"/>
                <a:cs typeface="Palatino"/>
                <a:sym typeface="Palatino"/>
              </a:rPr>
              <a:t>; then</a:t>
            </a:r>
            <a:endParaRPr sz="2400" b="1" i="0" u="none" strike="noStrike" cap="none">
              <a:solidFill>
                <a:srgbClr val="FF0000"/>
              </a:solidFill>
              <a:latin typeface="Palatino"/>
              <a:ea typeface="Palatino"/>
              <a:cs typeface="Palatino"/>
              <a:sym typeface="Palatino"/>
            </a:endParaRPr>
          </a:p>
          <a:p>
            <a:pPr marL="0" marR="0" lvl="0" indent="0" algn="ctr" rtl="0">
              <a:lnSpc>
                <a:spcPct val="100000"/>
              </a:lnSpc>
              <a:spcBef>
                <a:spcPts val="1200"/>
              </a:spcBef>
              <a:spcAft>
                <a:spcPts val="0"/>
              </a:spcAft>
              <a:buClr>
                <a:srgbClr val="414141"/>
              </a:buClr>
              <a:buSzPts val="2400"/>
              <a:buFont typeface="Palatino"/>
              <a:buNone/>
            </a:pPr>
            <a:r>
              <a:rPr lang="fr-FR" sz="2400" b="0" i="0" u="none" strike="noStrike" cap="none">
                <a:solidFill>
                  <a:srgbClr val="414141"/>
                </a:solidFill>
                <a:latin typeface="Palatino"/>
                <a:ea typeface="Palatino"/>
                <a:cs typeface="Palatino"/>
                <a:sym typeface="Palatino"/>
              </a:rPr>
              <a:t>Traitement</a:t>
            </a:r>
            <a:endParaRPr sz="2400" b="0" i="0" u="none" strike="noStrike" cap="none">
              <a:solidFill>
                <a:srgbClr val="414141"/>
              </a:solidFill>
              <a:latin typeface="Palatino"/>
              <a:ea typeface="Palatino"/>
              <a:cs typeface="Palatino"/>
              <a:sym typeface="Palatino"/>
            </a:endParaRPr>
          </a:p>
          <a:p>
            <a:pPr marL="0" marR="0" lvl="0" indent="0" algn="ctr" rtl="0">
              <a:lnSpc>
                <a:spcPct val="100000"/>
              </a:lnSpc>
              <a:spcBef>
                <a:spcPts val="1200"/>
              </a:spcBef>
              <a:spcAft>
                <a:spcPts val="0"/>
              </a:spcAft>
              <a:buClr>
                <a:srgbClr val="00B0F0"/>
              </a:buClr>
              <a:buSzPts val="2400"/>
              <a:buFont typeface="Palatino"/>
              <a:buNone/>
            </a:pPr>
            <a:r>
              <a:rPr lang="fr-FR" sz="2400" b="1" i="0" u="none" strike="noStrike" cap="none">
                <a:solidFill>
                  <a:srgbClr val="00B0F0"/>
                </a:solidFill>
                <a:latin typeface="Palatino"/>
                <a:ea typeface="Palatino"/>
                <a:cs typeface="Palatino"/>
                <a:sym typeface="Palatino"/>
              </a:rPr>
              <a:t>fi</a:t>
            </a:r>
            <a:endParaRPr sz="2400" b="1" i="0" u="none" strike="noStrike" cap="none">
              <a:solidFill>
                <a:srgbClr val="00B0F0"/>
              </a:solidFill>
              <a:latin typeface="Palatino"/>
              <a:ea typeface="Palatino"/>
              <a:cs typeface="Palatino"/>
              <a:sym typeface="Palati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640319" y="851452"/>
            <a:ext cx="11704321" cy="1187466"/>
          </a:xfrm>
          <a:prstGeom prst="rect">
            <a:avLst/>
          </a:prstGeom>
          <a:noFill/>
          <a:ln>
            <a:noFill/>
          </a:ln>
        </p:spPr>
        <p:txBody>
          <a:bodyPr spcFirstLastPara="1" wrap="square" lIns="50800" tIns="50800" rIns="50800" bIns="50800" anchor="ctr" anchorCtr="0">
            <a:normAutofit fontScale="90000"/>
          </a:bodyPr>
          <a:lstStyle/>
          <a:p>
            <a:pPr marL="0" lvl="0" indent="0" algn="ctr" rtl="0">
              <a:lnSpc>
                <a:spcPct val="90000"/>
              </a:lnSpc>
              <a:spcBef>
                <a:spcPts val="0"/>
              </a:spcBef>
              <a:spcAft>
                <a:spcPts val="0"/>
              </a:spcAft>
              <a:buClr>
                <a:schemeClr val="lt1"/>
              </a:buClr>
              <a:buSzPct val="100000"/>
              <a:buFont typeface="Bodoni"/>
              <a:buNone/>
            </a:pPr>
            <a:br>
              <a:rPr lang="fr-FR" sz="4128" b="1">
                <a:solidFill>
                  <a:schemeClr val="lt1"/>
                </a:solidFill>
              </a:rPr>
            </a:br>
            <a:r>
              <a:rPr lang="fr-FR" sz="4128" b="1">
                <a:solidFill>
                  <a:schemeClr val="lt1"/>
                </a:solidFill>
              </a:rPr>
              <a:t> </a:t>
            </a:r>
            <a:r>
              <a:rPr lang="fr-FR" sz="6000"/>
              <a:t>Les structures conditionnelles if 2/2</a:t>
            </a:r>
            <a:br>
              <a:rPr lang="fr-FR" sz="6000"/>
            </a:br>
            <a:endParaRPr sz="6000"/>
          </a:p>
        </p:txBody>
      </p:sp>
      <p:sp>
        <p:nvSpPr>
          <p:cNvPr id="191" name="Google Shape;191;p31"/>
          <p:cNvSpPr txBox="1"/>
          <p:nvPr/>
        </p:nvSpPr>
        <p:spPr>
          <a:xfrm>
            <a:off x="11176035" y="9132299"/>
            <a:ext cx="1727166" cy="519235"/>
          </a:xfrm>
          <a:prstGeom prst="rect">
            <a:avLst/>
          </a:prstGeom>
          <a:noFill/>
          <a:ln>
            <a:noFill/>
          </a:ln>
        </p:spPr>
        <p:txBody>
          <a:bodyPr spcFirstLastPara="1" wrap="square" lIns="130025" tIns="65000" rIns="130025" bIns="65000" anchor="ctr" anchorCtr="0">
            <a:noAutofit/>
          </a:bodyPr>
          <a:lstStyle/>
          <a:p>
            <a:pPr marL="0" marR="0" lvl="0" indent="0" algn="r" rtl="0">
              <a:lnSpc>
                <a:spcPct val="100000"/>
              </a:lnSpc>
              <a:spcBef>
                <a:spcPts val="0"/>
              </a:spcBef>
              <a:spcAft>
                <a:spcPts val="0"/>
              </a:spcAft>
              <a:buClr>
                <a:schemeClr val="lt1"/>
              </a:buClr>
              <a:buSzPts val="1935"/>
              <a:buFont typeface="Bodoni"/>
              <a:buNone/>
            </a:pPr>
            <a:r>
              <a:rPr lang="fr-FR" sz="1935" b="1" i="0" u="none" strike="noStrike" cap="none">
                <a:solidFill>
                  <a:schemeClr val="lt1"/>
                </a:solidFill>
                <a:latin typeface="Bodoni"/>
                <a:ea typeface="Bodoni"/>
                <a:cs typeface="Bodoni"/>
                <a:sym typeface="Bodoni"/>
              </a:rPr>
              <a:t>  </a:t>
            </a:r>
            <a:endParaRPr/>
          </a:p>
        </p:txBody>
      </p:sp>
      <p:sp>
        <p:nvSpPr>
          <p:cNvPr id="192" name="Google Shape;192;p31"/>
          <p:cNvSpPr txBox="1"/>
          <p:nvPr/>
        </p:nvSpPr>
        <p:spPr>
          <a:xfrm>
            <a:off x="3942081" y="3648700"/>
            <a:ext cx="3585351" cy="607714"/>
          </a:xfrm>
          <a:prstGeom prst="rect">
            <a:avLst/>
          </a:prstGeom>
          <a:noFill/>
          <a:ln>
            <a:noFill/>
          </a:ln>
        </p:spPr>
        <p:txBody>
          <a:bodyPr spcFirstLastPara="1" wrap="square" lIns="130025" tIns="65000" rIns="130025" bIns="65000" anchor="t" anchorCtr="0">
            <a:spAutoFit/>
          </a:bodyPr>
          <a:lstStyle/>
          <a:p>
            <a:pPr marL="0" marR="0" lvl="0" indent="0" algn="ctr" rtl="0">
              <a:lnSpc>
                <a:spcPct val="100000"/>
              </a:lnSpc>
              <a:spcBef>
                <a:spcPts val="0"/>
              </a:spcBef>
              <a:spcAft>
                <a:spcPts val="0"/>
              </a:spcAft>
              <a:buClr>
                <a:srgbClr val="414141"/>
              </a:buClr>
              <a:buSzPts val="3096"/>
              <a:buFont typeface="Palatino"/>
              <a:buNone/>
            </a:pPr>
            <a:endParaRPr sz="3096" b="0" i="0" u="none" strike="noStrike" cap="none">
              <a:solidFill>
                <a:srgbClr val="414141"/>
              </a:solidFill>
              <a:latin typeface="Palatino"/>
              <a:ea typeface="Palatino"/>
              <a:cs typeface="Palatino"/>
              <a:sym typeface="Palatino"/>
            </a:endParaRPr>
          </a:p>
        </p:txBody>
      </p:sp>
      <p:pic>
        <p:nvPicPr>
          <p:cNvPr id="193" name="Google Shape;193;p31"/>
          <p:cNvPicPr preferRelativeResize="0"/>
          <p:nvPr/>
        </p:nvPicPr>
        <p:blipFill rotWithShape="1">
          <a:blip r:embed="rId3">
            <a:alphaModFix/>
          </a:blip>
          <a:srcRect/>
          <a:stretch/>
        </p:blipFill>
        <p:spPr>
          <a:xfrm>
            <a:off x="640329" y="2357417"/>
            <a:ext cx="11898375" cy="8451225"/>
          </a:xfrm>
          <a:prstGeom prst="rect">
            <a:avLst/>
          </a:prstGeom>
          <a:noFill/>
          <a:ln>
            <a:noFill/>
          </a:ln>
        </p:spPr>
      </p:pic>
      <p:pic>
        <p:nvPicPr>
          <p:cNvPr id="194" name="Google Shape;194;p31"/>
          <p:cNvPicPr preferRelativeResize="0"/>
          <p:nvPr/>
        </p:nvPicPr>
        <p:blipFill rotWithShape="1">
          <a:blip r:embed="rId4">
            <a:alphaModFix/>
          </a:blip>
          <a:srcRect/>
          <a:stretch/>
        </p:blipFill>
        <p:spPr>
          <a:xfrm>
            <a:off x="5364162" y="4495800"/>
            <a:ext cx="7342188" cy="51557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2"/>
          <p:cNvSpPr txBox="1">
            <a:spLocks noGrp="1"/>
          </p:cNvSpPr>
          <p:nvPr>
            <p:ph type="body" idx="1"/>
          </p:nvPr>
        </p:nvSpPr>
        <p:spPr>
          <a:xfrm>
            <a:off x="1114433" y="2973501"/>
            <a:ext cx="11426613" cy="6341949"/>
          </a:xfrm>
          <a:prstGeom prst="rect">
            <a:avLst/>
          </a:prstGeom>
          <a:noFill/>
          <a:ln>
            <a:noFill/>
          </a:ln>
        </p:spPr>
        <p:txBody>
          <a:bodyPr spcFirstLastPara="1" wrap="square" lIns="50800" tIns="50800" rIns="50800" bIns="50800" anchor="ctr" anchorCtr="0">
            <a:normAutofit fontScale="85000" lnSpcReduction="20000"/>
          </a:bodyPr>
          <a:lstStyle/>
          <a:p>
            <a:pPr marL="469900" lvl="0" indent="-469900" algn="l" rtl="0">
              <a:lnSpc>
                <a:spcPct val="100000"/>
              </a:lnSpc>
              <a:spcBef>
                <a:spcPts val="0"/>
              </a:spcBef>
              <a:spcAft>
                <a:spcPts val="0"/>
              </a:spcAft>
              <a:buSzPct val="60000"/>
              <a:buFont typeface="Arial"/>
              <a:buNone/>
            </a:pPr>
            <a:endParaRPr/>
          </a:p>
          <a:p>
            <a:pPr marL="469900" lvl="0" indent="-469900" algn="ctr" rtl="0">
              <a:lnSpc>
                <a:spcPct val="100000"/>
              </a:lnSpc>
              <a:spcBef>
                <a:spcPts val="2400"/>
              </a:spcBef>
              <a:spcAft>
                <a:spcPts val="0"/>
              </a:spcAft>
              <a:buSzPct val="60000"/>
              <a:buFont typeface="Arial"/>
              <a:buNone/>
            </a:pPr>
            <a:r>
              <a:rPr lang="fr-FR" sz="3200" b="1">
                <a:solidFill>
                  <a:srgbClr val="00B050"/>
                </a:solidFill>
              </a:rPr>
              <a:t>case</a:t>
            </a:r>
            <a:r>
              <a:rPr lang="fr-FR" sz="3200"/>
              <a:t> $variable </a:t>
            </a:r>
            <a:r>
              <a:rPr lang="fr-FR" sz="3200" b="1">
                <a:solidFill>
                  <a:srgbClr val="00B0F0"/>
                </a:solidFill>
              </a:rPr>
              <a:t>in</a:t>
            </a:r>
            <a:r>
              <a:rPr lang="fr-FR" sz="3200"/>
              <a:t> </a:t>
            </a:r>
            <a:endParaRPr/>
          </a:p>
          <a:p>
            <a:pPr marL="469900" lvl="0" indent="-469900" algn="ctr" rtl="0">
              <a:lnSpc>
                <a:spcPct val="100000"/>
              </a:lnSpc>
              <a:spcBef>
                <a:spcPts val="2400"/>
              </a:spcBef>
              <a:spcAft>
                <a:spcPts val="0"/>
              </a:spcAft>
              <a:buSzPct val="60000"/>
              <a:buFont typeface="Arial"/>
              <a:buNone/>
            </a:pPr>
            <a:r>
              <a:rPr lang="fr-FR" sz="3200"/>
              <a:t>expr1</a:t>
            </a:r>
            <a:r>
              <a:rPr lang="fr-FR" sz="3200" b="1">
                <a:solidFill>
                  <a:srgbClr val="00B0F0"/>
                </a:solidFill>
              </a:rPr>
              <a:t>)</a:t>
            </a:r>
            <a:r>
              <a:rPr lang="fr-FR" sz="3200"/>
              <a:t> commandes </a:t>
            </a:r>
            <a:r>
              <a:rPr lang="fr-FR" sz="3200" b="1">
                <a:solidFill>
                  <a:srgbClr val="00B0F0"/>
                </a:solidFill>
              </a:rPr>
              <a:t>;;</a:t>
            </a:r>
            <a:endParaRPr/>
          </a:p>
          <a:p>
            <a:pPr marL="469900" lvl="0" indent="-469900" algn="ctr" rtl="0">
              <a:lnSpc>
                <a:spcPct val="100000"/>
              </a:lnSpc>
              <a:spcBef>
                <a:spcPts val="2400"/>
              </a:spcBef>
              <a:spcAft>
                <a:spcPts val="0"/>
              </a:spcAft>
              <a:buSzPct val="60000"/>
              <a:buFont typeface="Arial"/>
              <a:buNone/>
            </a:pPr>
            <a:r>
              <a:rPr lang="fr-FR" sz="3200"/>
              <a:t>expr2</a:t>
            </a:r>
            <a:r>
              <a:rPr lang="fr-FR" sz="3200" b="1">
                <a:solidFill>
                  <a:srgbClr val="00B0F0"/>
                </a:solidFill>
              </a:rPr>
              <a:t>)</a:t>
            </a:r>
            <a:r>
              <a:rPr lang="fr-FR" sz="3200"/>
              <a:t> commandes </a:t>
            </a:r>
            <a:r>
              <a:rPr lang="fr-FR" sz="3200" b="1">
                <a:solidFill>
                  <a:srgbClr val="00B0F0"/>
                </a:solidFill>
              </a:rPr>
              <a:t>;;</a:t>
            </a:r>
            <a:endParaRPr/>
          </a:p>
          <a:p>
            <a:pPr marL="469900" lvl="0" indent="-469900" algn="ctr" rtl="0">
              <a:lnSpc>
                <a:spcPct val="100000"/>
              </a:lnSpc>
              <a:spcBef>
                <a:spcPts val="2400"/>
              </a:spcBef>
              <a:spcAft>
                <a:spcPts val="0"/>
              </a:spcAft>
              <a:buSzPct val="60000"/>
              <a:buFont typeface="Arial"/>
              <a:buNone/>
            </a:pPr>
            <a:r>
              <a:rPr lang="fr-FR" sz="3200">
                <a:solidFill>
                  <a:srgbClr val="FF0000"/>
                </a:solidFill>
              </a:rPr>
              <a:t>.</a:t>
            </a:r>
            <a:endParaRPr/>
          </a:p>
          <a:p>
            <a:pPr marL="469900" lvl="0" indent="-469900" algn="ctr" rtl="0">
              <a:lnSpc>
                <a:spcPct val="100000"/>
              </a:lnSpc>
              <a:spcBef>
                <a:spcPts val="2400"/>
              </a:spcBef>
              <a:spcAft>
                <a:spcPts val="0"/>
              </a:spcAft>
              <a:buSzPct val="60000"/>
              <a:buFont typeface="Arial"/>
              <a:buNone/>
            </a:pPr>
            <a:r>
              <a:rPr lang="fr-FR" sz="3200">
                <a:solidFill>
                  <a:srgbClr val="FF0000"/>
                </a:solidFill>
              </a:rPr>
              <a:t>.</a:t>
            </a:r>
            <a:endParaRPr/>
          </a:p>
          <a:p>
            <a:pPr marL="469900" lvl="0" indent="-469900" algn="ctr" rtl="0">
              <a:lnSpc>
                <a:spcPct val="100000"/>
              </a:lnSpc>
              <a:spcBef>
                <a:spcPts val="2400"/>
              </a:spcBef>
              <a:spcAft>
                <a:spcPts val="0"/>
              </a:spcAft>
              <a:buSzPct val="60000"/>
              <a:buFont typeface="Arial"/>
              <a:buNone/>
            </a:pPr>
            <a:r>
              <a:rPr lang="fr-FR" sz="3200">
                <a:solidFill>
                  <a:srgbClr val="FF0000"/>
                </a:solidFill>
              </a:rPr>
              <a:t>.</a:t>
            </a:r>
            <a:endParaRPr/>
          </a:p>
          <a:p>
            <a:pPr marL="469900" lvl="0" indent="-469900" algn="ctr" rtl="0">
              <a:lnSpc>
                <a:spcPct val="100000"/>
              </a:lnSpc>
              <a:spcBef>
                <a:spcPts val="2400"/>
              </a:spcBef>
              <a:spcAft>
                <a:spcPts val="0"/>
              </a:spcAft>
              <a:buSzPct val="60000"/>
              <a:buFont typeface="Arial"/>
              <a:buNone/>
            </a:pPr>
            <a:r>
              <a:rPr lang="fr-FR" sz="3200">
                <a:solidFill>
                  <a:srgbClr val="FF0000"/>
                </a:solidFill>
              </a:rPr>
              <a:t>.</a:t>
            </a:r>
            <a:endParaRPr sz="3200">
              <a:solidFill>
                <a:srgbClr val="FF0000"/>
              </a:solidFill>
            </a:endParaRPr>
          </a:p>
          <a:p>
            <a:pPr marL="469900" lvl="0" indent="-469900" algn="ctr" rtl="0">
              <a:lnSpc>
                <a:spcPct val="100000"/>
              </a:lnSpc>
              <a:spcBef>
                <a:spcPts val="2400"/>
              </a:spcBef>
              <a:spcAft>
                <a:spcPts val="0"/>
              </a:spcAft>
              <a:buSzPct val="60000"/>
              <a:buFont typeface="Arial"/>
              <a:buNone/>
            </a:pPr>
            <a:r>
              <a:rPr lang="fr-FR" sz="3200"/>
              <a:t> </a:t>
            </a:r>
            <a:r>
              <a:rPr lang="fr-FR" sz="3200" b="1">
                <a:solidFill>
                  <a:srgbClr val="00B0F0"/>
                </a:solidFill>
              </a:rPr>
              <a:t>*)</a:t>
            </a:r>
            <a:r>
              <a:rPr lang="fr-FR" sz="3200"/>
              <a:t> par_défault </a:t>
            </a:r>
            <a:r>
              <a:rPr lang="fr-FR" sz="3200" b="1">
                <a:solidFill>
                  <a:srgbClr val="00B0F0"/>
                </a:solidFill>
              </a:rPr>
              <a:t>;;</a:t>
            </a:r>
            <a:endParaRPr/>
          </a:p>
          <a:p>
            <a:pPr marL="469900" lvl="0" indent="-469900" algn="ctr" rtl="0">
              <a:lnSpc>
                <a:spcPct val="100000"/>
              </a:lnSpc>
              <a:spcBef>
                <a:spcPts val="2400"/>
              </a:spcBef>
              <a:spcAft>
                <a:spcPts val="0"/>
              </a:spcAft>
              <a:buSzPct val="60000"/>
              <a:buFont typeface="Arial"/>
              <a:buNone/>
            </a:pPr>
            <a:r>
              <a:rPr lang="fr-FR" sz="3200" b="1">
                <a:solidFill>
                  <a:srgbClr val="00B050"/>
                </a:solidFill>
              </a:rPr>
              <a:t>esac</a:t>
            </a:r>
            <a:r>
              <a:rPr lang="fr-FR" sz="3200">
                <a:solidFill>
                  <a:srgbClr val="FF0000"/>
                </a:solidFill>
              </a:rPr>
              <a:t> </a:t>
            </a:r>
            <a:endParaRPr/>
          </a:p>
          <a:p>
            <a:pPr marL="469900" lvl="0" indent="-469900" algn="l" rtl="0">
              <a:lnSpc>
                <a:spcPct val="100000"/>
              </a:lnSpc>
              <a:spcBef>
                <a:spcPts val="2400"/>
              </a:spcBef>
              <a:spcAft>
                <a:spcPts val="0"/>
              </a:spcAft>
              <a:buSzPct val="60000"/>
              <a:buFont typeface="Arial"/>
              <a:buNone/>
            </a:pPr>
            <a:endParaRPr sz="2838"/>
          </a:p>
        </p:txBody>
      </p:sp>
      <p:sp>
        <p:nvSpPr>
          <p:cNvPr id="200" name="Google Shape;200;p32"/>
          <p:cNvSpPr/>
          <p:nvPr/>
        </p:nvSpPr>
        <p:spPr>
          <a:xfrm>
            <a:off x="876300" y="749140"/>
            <a:ext cx="11525249" cy="223073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conditionnelles case 1/2 </a:t>
            </a:r>
            <a:br>
              <a:rPr lang="fr-FR" sz="3096" b="1" i="0" u="none" strike="noStrike" cap="none">
                <a:solidFill>
                  <a:schemeClr val="lt1"/>
                </a:solidFill>
                <a:latin typeface="Palatino"/>
                <a:ea typeface="Palatino"/>
                <a:cs typeface="Palatino"/>
                <a:sym typeface="Palatino"/>
              </a:rPr>
            </a:br>
            <a:endParaRPr sz="3096" b="1" i="0" u="none" strike="noStrike" cap="none">
              <a:solidFill>
                <a:schemeClr val="lt1"/>
              </a:solidFill>
              <a:latin typeface="Palatino"/>
              <a:ea typeface="Palatino"/>
              <a:cs typeface="Palatino"/>
              <a:sym typeface="Palati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
        <p:cNvGrpSpPr/>
        <p:nvPr/>
      </p:nvGrpSpPr>
      <p:grpSpPr>
        <a:xfrm>
          <a:off x="0" y="0"/>
          <a:ext cx="0" cy="0"/>
          <a:chOff x="0" y="0"/>
          <a:chExt cx="0" cy="0"/>
        </a:xfrm>
      </p:grpSpPr>
      <p:sp>
        <p:nvSpPr>
          <p:cNvPr id="205" name="Google Shape;205;p33"/>
          <p:cNvSpPr txBox="1">
            <a:spLocks noGrp="1"/>
          </p:cNvSpPr>
          <p:nvPr>
            <p:ph type="body" idx="1"/>
          </p:nvPr>
        </p:nvSpPr>
        <p:spPr>
          <a:xfrm>
            <a:off x="1114433" y="2973501"/>
            <a:ext cx="11426613" cy="6341949"/>
          </a:xfrm>
          <a:prstGeom prst="rect">
            <a:avLst/>
          </a:prstGeom>
          <a:noFill/>
          <a:ln>
            <a:noFill/>
          </a:ln>
        </p:spPr>
        <p:txBody>
          <a:bodyPr spcFirstLastPara="1" wrap="square" lIns="50800" tIns="50800" rIns="50800" bIns="50800" anchor="ctr" anchorCtr="0">
            <a:normAutofit/>
          </a:bodyPr>
          <a:lstStyle/>
          <a:p>
            <a:pPr marL="469900" lvl="0" indent="-469900" algn="l" rtl="0">
              <a:lnSpc>
                <a:spcPct val="100000"/>
              </a:lnSpc>
              <a:spcBef>
                <a:spcPts val="0"/>
              </a:spcBef>
              <a:spcAft>
                <a:spcPts val="0"/>
              </a:spcAft>
              <a:buSzPts val="2160"/>
              <a:buFont typeface="Arial"/>
              <a:buNone/>
            </a:pPr>
            <a:endParaRPr/>
          </a:p>
          <a:p>
            <a:pPr marL="469900" lvl="0" indent="-469900" algn="l" rtl="0">
              <a:lnSpc>
                <a:spcPct val="100000"/>
              </a:lnSpc>
              <a:spcBef>
                <a:spcPts val="2400"/>
              </a:spcBef>
              <a:spcAft>
                <a:spcPts val="0"/>
              </a:spcAft>
              <a:buSzPts val="1703"/>
              <a:buFont typeface="Arial"/>
              <a:buNone/>
            </a:pPr>
            <a:endParaRPr sz="2838"/>
          </a:p>
        </p:txBody>
      </p:sp>
      <p:sp>
        <p:nvSpPr>
          <p:cNvPr id="206" name="Google Shape;206;p33"/>
          <p:cNvSpPr/>
          <p:nvPr/>
        </p:nvSpPr>
        <p:spPr>
          <a:xfrm>
            <a:off x="876300" y="749140"/>
            <a:ext cx="11525249" cy="223073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conditionnelles case 2/2 </a:t>
            </a:r>
            <a:br>
              <a:rPr lang="fr-FR" sz="3096" b="1" i="0" u="none" strike="noStrike" cap="none">
                <a:solidFill>
                  <a:schemeClr val="lt1"/>
                </a:solidFill>
                <a:latin typeface="Palatino"/>
                <a:ea typeface="Palatino"/>
                <a:cs typeface="Palatino"/>
                <a:sym typeface="Palatino"/>
              </a:rPr>
            </a:br>
            <a:endParaRPr sz="3096" b="1" i="0" u="none" strike="noStrike" cap="none">
              <a:solidFill>
                <a:schemeClr val="lt1"/>
              </a:solidFill>
              <a:latin typeface="Palatino"/>
              <a:ea typeface="Palatino"/>
              <a:cs typeface="Palatino"/>
              <a:sym typeface="Palatino"/>
            </a:endParaRPr>
          </a:p>
        </p:txBody>
      </p:sp>
      <p:pic>
        <p:nvPicPr>
          <p:cNvPr id="207" name="Google Shape;207;p33"/>
          <p:cNvPicPr preferRelativeResize="0"/>
          <p:nvPr/>
        </p:nvPicPr>
        <p:blipFill rotWithShape="1">
          <a:blip r:embed="rId3">
            <a:alphaModFix/>
          </a:blip>
          <a:srcRect/>
          <a:stretch/>
        </p:blipFill>
        <p:spPr>
          <a:xfrm>
            <a:off x="876300" y="2362200"/>
            <a:ext cx="11797575" cy="7688824"/>
          </a:xfrm>
          <a:prstGeom prst="rect">
            <a:avLst/>
          </a:prstGeom>
          <a:noFill/>
          <a:ln>
            <a:noFill/>
          </a:ln>
        </p:spPr>
      </p:pic>
      <p:pic>
        <p:nvPicPr>
          <p:cNvPr id="208" name="Google Shape;208;p33"/>
          <p:cNvPicPr preferRelativeResize="0"/>
          <p:nvPr/>
        </p:nvPicPr>
        <p:blipFill rotWithShape="1">
          <a:blip r:embed="rId4">
            <a:alphaModFix/>
          </a:blip>
          <a:srcRect/>
          <a:stretch/>
        </p:blipFill>
        <p:spPr>
          <a:xfrm>
            <a:off x="4514850" y="3790950"/>
            <a:ext cx="8016679" cy="50710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714165" y="853806"/>
            <a:ext cx="11704321" cy="1187466"/>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5400"/>
              <a:buFont typeface="Bodoni"/>
              <a:buNone/>
            </a:pPr>
            <a:r>
              <a:rPr lang="fr-FR" sz="5400"/>
              <a:t>Les structures itératives for 1/3</a:t>
            </a:r>
            <a:endParaRPr sz="5400"/>
          </a:p>
        </p:txBody>
      </p:sp>
      <p:sp>
        <p:nvSpPr>
          <p:cNvPr id="214" name="Google Shape;214;p34"/>
          <p:cNvSpPr txBox="1">
            <a:spLocks noGrp="1"/>
          </p:cNvSpPr>
          <p:nvPr>
            <p:ph type="body" idx="1"/>
          </p:nvPr>
        </p:nvSpPr>
        <p:spPr>
          <a:xfrm>
            <a:off x="1117603" y="2461505"/>
            <a:ext cx="11426613" cy="6478870"/>
          </a:xfrm>
          <a:prstGeom prst="rect">
            <a:avLst/>
          </a:prstGeom>
          <a:noFill/>
          <a:ln>
            <a:noFill/>
          </a:ln>
        </p:spPr>
        <p:txBody>
          <a:bodyPr spcFirstLastPara="1" wrap="square" lIns="50800" tIns="50800" rIns="50800" bIns="50800" anchor="ctr" anchorCtr="0">
            <a:normAutofit/>
          </a:bodyPr>
          <a:lstStyle/>
          <a:p>
            <a:pPr marL="939800" lvl="1" indent="-469900" algn="ctr" rtl="0">
              <a:lnSpc>
                <a:spcPct val="100000"/>
              </a:lnSpc>
              <a:spcBef>
                <a:spcPts val="0"/>
              </a:spcBef>
              <a:spcAft>
                <a:spcPts val="0"/>
              </a:spcAft>
              <a:buSzPts val="1920"/>
              <a:buFont typeface="Arial"/>
              <a:buNone/>
            </a:pPr>
            <a:r>
              <a:rPr lang="fr-FR" sz="3200" b="1">
                <a:solidFill>
                  <a:srgbClr val="00B0F0"/>
                </a:solidFill>
              </a:rPr>
              <a:t>for</a:t>
            </a:r>
            <a:r>
              <a:rPr lang="fr-FR" sz="3200">
                <a:solidFill>
                  <a:srgbClr val="00B0F0"/>
                </a:solidFill>
              </a:rPr>
              <a:t> </a:t>
            </a:r>
            <a:r>
              <a:rPr lang="fr-FR" sz="3200"/>
              <a:t>variable [</a:t>
            </a:r>
            <a:r>
              <a:rPr lang="fr-FR" sz="3200" b="1">
                <a:solidFill>
                  <a:srgbClr val="00B0F0"/>
                </a:solidFill>
              </a:rPr>
              <a:t>in</a:t>
            </a:r>
            <a:r>
              <a:rPr lang="fr-FR" sz="3200"/>
              <a:t> liste]</a:t>
            </a:r>
            <a:endParaRPr/>
          </a:p>
          <a:p>
            <a:pPr marL="939800" lvl="1" indent="-469900" algn="ctr" rtl="0">
              <a:lnSpc>
                <a:spcPct val="100000"/>
              </a:lnSpc>
              <a:spcBef>
                <a:spcPts val="2400"/>
              </a:spcBef>
              <a:spcAft>
                <a:spcPts val="0"/>
              </a:spcAft>
              <a:buSzPts val="1920"/>
              <a:buFont typeface="Arial"/>
              <a:buNone/>
            </a:pPr>
            <a:r>
              <a:rPr lang="fr-FR" sz="3200" b="1">
                <a:solidFill>
                  <a:srgbClr val="00B050"/>
                </a:solidFill>
              </a:rPr>
              <a:t>do</a:t>
            </a:r>
            <a:r>
              <a:rPr lang="fr-FR" sz="3200"/>
              <a:t> </a:t>
            </a:r>
            <a:endParaRPr/>
          </a:p>
          <a:p>
            <a:pPr marL="939800" lvl="1" indent="-469900" algn="ctr" rtl="0">
              <a:lnSpc>
                <a:spcPct val="100000"/>
              </a:lnSpc>
              <a:spcBef>
                <a:spcPts val="2400"/>
              </a:spcBef>
              <a:spcAft>
                <a:spcPts val="0"/>
              </a:spcAft>
              <a:buSzPts val="1920"/>
              <a:buFont typeface="Arial"/>
              <a:buNone/>
            </a:pPr>
            <a:r>
              <a:rPr lang="fr-FR" sz="3200"/>
              <a:t>	commandes </a:t>
            </a:r>
            <a:r>
              <a:rPr lang="fr-FR" sz="3200" i="1"/>
              <a:t>(utilisant $variable)</a:t>
            </a:r>
            <a:endParaRPr/>
          </a:p>
          <a:p>
            <a:pPr marL="939800" lvl="1" indent="-469900" algn="ctr" rtl="0">
              <a:lnSpc>
                <a:spcPct val="100000"/>
              </a:lnSpc>
              <a:spcBef>
                <a:spcPts val="2400"/>
              </a:spcBef>
              <a:spcAft>
                <a:spcPts val="0"/>
              </a:spcAft>
              <a:buSzPts val="1920"/>
              <a:buFont typeface="Arial"/>
              <a:buNone/>
            </a:pPr>
            <a:r>
              <a:rPr lang="fr-FR" sz="3200" b="1">
                <a:solidFill>
                  <a:srgbClr val="00B050"/>
                </a:solidFill>
              </a:rPr>
              <a:t>done</a:t>
            </a:r>
            <a:r>
              <a:rPr lang="fr-FR" sz="32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7000"/>
              <a:buFont typeface="Bodoni"/>
              <a:buNone/>
            </a:pPr>
            <a:r>
              <a:rPr lang="fr-FR" sz="7000" b="0" i="0" u="none" strike="noStrike" cap="none">
                <a:solidFill>
                  <a:srgbClr val="D93E2B"/>
                </a:solidFill>
                <a:latin typeface="Bodoni"/>
                <a:ea typeface="Bodoni"/>
                <a:cs typeface="Bodoni"/>
                <a:sym typeface="Bodoni"/>
              </a:rPr>
              <a:t>Planification &amp; Informations</a:t>
            </a:r>
            <a:endParaRPr/>
          </a:p>
        </p:txBody>
      </p:sp>
      <p:sp>
        <p:nvSpPr>
          <p:cNvPr id="93" name="Google Shape;93;p17"/>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469900" lvl="0" indent="-469900" algn="just" rtl="0">
              <a:lnSpc>
                <a:spcPct val="100000"/>
              </a:lnSpc>
              <a:spcBef>
                <a:spcPts val="0"/>
              </a:spcBef>
              <a:spcAft>
                <a:spcPts val="0"/>
              </a:spcAft>
              <a:buSzPts val="2160"/>
              <a:buChar char="●"/>
            </a:pPr>
            <a:r>
              <a:rPr lang="fr-FR" b="1" u="sng">
                <a:solidFill>
                  <a:srgbClr val="011993"/>
                </a:solidFill>
              </a:rPr>
              <a:t>Chapitre 1</a:t>
            </a:r>
            <a:r>
              <a:rPr lang="fr-FR"/>
              <a:t> :  Introduction &amp; Commandes de base</a:t>
            </a:r>
            <a:endParaRPr/>
          </a:p>
          <a:p>
            <a:pPr marL="469900" lvl="0" indent="-469900" algn="just" rtl="0">
              <a:lnSpc>
                <a:spcPct val="100000"/>
              </a:lnSpc>
              <a:spcBef>
                <a:spcPts val="2400"/>
              </a:spcBef>
              <a:spcAft>
                <a:spcPts val="0"/>
              </a:spcAft>
              <a:buSzPts val="2160"/>
              <a:buChar char="●"/>
            </a:pPr>
            <a:r>
              <a:rPr lang="fr-FR" b="1" u="sng">
                <a:solidFill>
                  <a:srgbClr val="011993"/>
                </a:solidFill>
              </a:rPr>
              <a:t>Chapitre 2</a:t>
            </a:r>
            <a:r>
              <a:rPr lang="fr-FR"/>
              <a:t> :  Langage de programmation Shell</a:t>
            </a:r>
            <a:r>
              <a:rPr lang="fr-FR" sz="1200">
                <a:latin typeface="Times"/>
                <a:ea typeface="Times"/>
                <a:cs typeface="Times"/>
                <a:sym typeface="Times"/>
              </a:rPr>
              <a:t> </a:t>
            </a:r>
            <a:endParaRPr/>
          </a:p>
          <a:p>
            <a:pPr marL="469900" lvl="0" indent="-469900" algn="just" rtl="0">
              <a:lnSpc>
                <a:spcPct val="100000"/>
              </a:lnSpc>
              <a:spcBef>
                <a:spcPts val="2400"/>
              </a:spcBef>
              <a:spcAft>
                <a:spcPts val="0"/>
              </a:spcAft>
              <a:buSzPts val="2160"/>
              <a:buChar char="●"/>
            </a:pPr>
            <a:r>
              <a:rPr lang="fr-FR" b="1" u="sng">
                <a:solidFill>
                  <a:srgbClr val="011993"/>
                </a:solidFill>
              </a:rPr>
              <a:t>Chapitre 3</a:t>
            </a:r>
            <a:r>
              <a:rPr lang="fr-FR" b="1"/>
              <a:t> </a:t>
            </a:r>
            <a:r>
              <a:rPr lang="fr-FR"/>
              <a:t>:  Conditions &amp; Boucles en Shell </a:t>
            </a:r>
            <a:endParaRPr/>
          </a:p>
          <a:p>
            <a:pPr marL="469900" lvl="0" indent="-469900" algn="just" rtl="0">
              <a:lnSpc>
                <a:spcPct val="100000"/>
              </a:lnSpc>
              <a:spcBef>
                <a:spcPts val="2400"/>
              </a:spcBef>
              <a:spcAft>
                <a:spcPts val="0"/>
              </a:spcAft>
              <a:buSzPts val="2160"/>
              <a:buChar char="●"/>
            </a:pPr>
            <a:r>
              <a:rPr lang="fr-FR" b="1" u="sng">
                <a:solidFill>
                  <a:srgbClr val="011993"/>
                </a:solidFill>
              </a:rPr>
              <a:t>Chapitre 4</a:t>
            </a:r>
            <a:r>
              <a:rPr lang="fr-FR" b="1"/>
              <a:t>  : </a:t>
            </a:r>
            <a:r>
              <a:rPr lang="fr-FR"/>
              <a:t>Sous-programmes en Shell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714165" y="853806"/>
            <a:ext cx="11704321" cy="1187466"/>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5400"/>
              <a:buFont typeface="Bodoni"/>
              <a:buNone/>
            </a:pPr>
            <a:r>
              <a:rPr lang="fr-FR" sz="5400"/>
              <a:t>Les structures itératives for 2/3</a:t>
            </a:r>
            <a:endParaRPr sz="5400"/>
          </a:p>
        </p:txBody>
      </p:sp>
      <p:pic>
        <p:nvPicPr>
          <p:cNvPr id="220" name="Google Shape;220;p35"/>
          <p:cNvPicPr preferRelativeResize="0"/>
          <p:nvPr/>
        </p:nvPicPr>
        <p:blipFill rotWithShape="1">
          <a:blip r:embed="rId3">
            <a:alphaModFix/>
          </a:blip>
          <a:srcRect/>
          <a:stretch/>
        </p:blipFill>
        <p:spPr>
          <a:xfrm>
            <a:off x="508000" y="2314574"/>
            <a:ext cx="7759700" cy="6067426"/>
          </a:xfrm>
          <a:prstGeom prst="rect">
            <a:avLst/>
          </a:prstGeom>
          <a:noFill/>
          <a:ln>
            <a:noFill/>
          </a:ln>
        </p:spPr>
      </p:pic>
      <p:pic>
        <p:nvPicPr>
          <p:cNvPr id="221" name="Google Shape;221;p35"/>
          <p:cNvPicPr preferRelativeResize="0"/>
          <p:nvPr/>
        </p:nvPicPr>
        <p:blipFill rotWithShape="1">
          <a:blip r:embed="rId4">
            <a:alphaModFix/>
          </a:blip>
          <a:srcRect/>
          <a:stretch/>
        </p:blipFill>
        <p:spPr>
          <a:xfrm>
            <a:off x="5657851" y="3981450"/>
            <a:ext cx="7091362" cy="49012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714165" y="853806"/>
            <a:ext cx="11704321" cy="1187466"/>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5400"/>
              <a:buFont typeface="Bodoni"/>
              <a:buNone/>
            </a:pPr>
            <a:r>
              <a:rPr lang="fr-FR" sz="5400"/>
              <a:t>Les structures itératives for 3/3</a:t>
            </a:r>
            <a:endParaRPr sz="5400"/>
          </a:p>
        </p:txBody>
      </p:sp>
      <p:sp>
        <p:nvSpPr>
          <p:cNvPr id="227" name="Google Shape;227;p36"/>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normAutofit/>
          </a:bodyPr>
          <a:lstStyle/>
          <a:p>
            <a:pPr marL="469900" lvl="0" indent="-332740" algn="l" rtl="0">
              <a:lnSpc>
                <a:spcPct val="100000"/>
              </a:lnSpc>
              <a:spcBef>
                <a:spcPts val="0"/>
              </a:spcBef>
              <a:spcAft>
                <a:spcPts val="0"/>
              </a:spcAft>
              <a:buSzPts val="2160"/>
              <a:buNone/>
            </a:pPr>
            <a:endParaRPr/>
          </a:p>
        </p:txBody>
      </p:sp>
      <p:pic>
        <p:nvPicPr>
          <p:cNvPr id="228" name="Google Shape;228;p36"/>
          <p:cNvPicPr preferRelativeResize="0"/>
          <p:nvPr/>
        </p:nvPicPr>
        <p:blipFill rotWithShape="1">
          <a:blip r:embed="rId3">
            <a:alphaModFix/>
          </a:blip>
          <a:srcRect/>
          <a:stretch/>
        </p:blipFill>
        <p:spPr>
          <a:xfrm>
            <a:off x="508000" y="2471110"/>
            <a:ext cx="7378700" cy="5872790"/>
          </a:xfrm>
          <a:prstGeom prst="rect">
            <a:avLst/>
          </a:prstGeom>
          <a:noFill/>
          <a:ln>
            <a:noFill/>
          </a:ln>
        </p:spPr>
      </p:pic>
      <p:pic>
        <p:nvPicPr>
          <p:cNvPr id="229" name="Google Shape;229;p36"/>
          <p:cNvPicPr preferRelativeResize="0"/>
          <p:nvPr/>
        </p:nvPicPr>
        <p:blipFill rotWithShape="1">
          <a:blip r:embed="rId4">
            <a:alphaModFix/>
          </a:blip>
          <a:srcRect/>
          <a:stretch/>
        </p:blipFill>
        <p:spPr>
          <a:xfrm>
            <a:off x="5930900" y="3143250"/>
            <a:ext cx="7073900" cy="57394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14165" y="853806"/>
            <a:ext cx="11704321" cy="1187466"/>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5400"/>
              <a:buFont typeface="Bodoni"/>
              <a:buNone/>
            </a:pPr>
            <a:r>
              <a:rPr lang="fr-FR" sz="5400"/>
              <a:t>Commande seq 1/2</a:t>
            </a:r>
            <a:endParaRPr sz="5400"/>
          </a:p>
        </p:txBody>
      </p:sp>
      <p:sp>
        <p:nvSpPr>
          <p:cNvPr id="235" name="Google Shape;235;p37"/>
          <p:cNvSpPr/>
          <p:nvPr/>
        </p:nvSpPr>
        <p:spPr>
          <a:xfrm>
            <a:off x="495350" y="2679020"/>
            <a:ext cx="5695900" cy="3477875"/>
          </a:xfrm>
          <a:prstGeom prst="rect">
            <a:avLst/>
          </a:prstGeom>
          <a:blipFill rotWithShape="1">
            <a:blip r:embed="rId3">
              <a:alphaModFix/>
            </a:blip>
            <a:tile tx="0" ty="0" sx="100000" sy="100000" flip="none" algn="tl"/>
          </a:blip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Palatino"/>
              <a:buNone/>
            </a:pPr>
            <a:r>
              <a:rPr lang="fr-FR" sz="2000" b="1" i="0" u="none" strike="noStrike" cap="none">
                <a:solidFill>
                  <a:schemeClr val="lt1"/>
                </a:solidFill>
                <a:latin typeface="Palatino"/>
                <a:ea typeface="Palatino"/>
                <a:cs typeface="Palatino"/>
                <a:sym typeface="Palatino"/>
              </a:rPr>
              <a:t>for i in 1 2 3 4 5 6 7 8 9 10 11 12 13 14 15</a:t>
            </a:r>
            <a:endParaRPr/>
          </a:p>
          <a:p>
            <a:pPr marL="0" marR="0" lvl="0" indent="0" algn="ctr" rtl="0">
              <a:lnSpc>
                <a:spcPct val="100000"/>
              </a:lnSpc>
              <a:spcBef>
                <a:spcPts val="0"/>
              </a:spcBef>
              <a:spcAft>
                <a:spcPts val="0"/>
              </a:spcAft>
              <a:buClr>
                <a:schemeClr val="lt1"/>
              </a:buClr>
              <a:buSzPts val="2000"/>
              <a:buFont typeface="Palatino"/>
              <a:buNone/>
            </a:pPr>
            <a:r>
              <a:rPr lang="fr-FR" sz="2000" b="1" i="0" u="none" strike="noStrike" cap="none">
                <a:solidFill>
                  <a:schemeClr val="lt1"/>
                </a:solidFill>
                <a:latin typeface="Palatino"/>
                <a:ea typeface="Palatino"/>
                <a:cs typeface="Palatino"/>
                <a:sym typeface="Palatino"/>
              </a:rPr>
              <a:t>do</a:t>
            </a:r>
            <a:endParaRPr/>
          </a:p>
          <a:p>
            <a:pPr marL="0" marR="0" lvl="0" indent="0" algn="ctr" rtl="0">
              <a:lnSpc>
                <a:spcPct val="100000"/>
              </a:lnSpc>
              <a:spcBef>
                <a:spcPts val="0"/>
              </a:spcBef>
              <a:spcAft>
                <a:spcPts val="0"/>
              </a:spcAft>
              <a:buClr>
                <a:schemeClr val="lt1"/>
              </a:buClr>
              <a:buSzPts val="2000"/>
              <a:buFont typeface="Palatino"/>
              <a:buNone/>
            </a:pPr>
            <a:r>
              <a:rPr lang="fr-FR" sz="2000" b="1" i="0" u="none" strike="noStrike" cap="none">
                <a:solidFill>
                  <a:schemeClr val="lt1"/>
                </a:solidFill>
                <a:latin typeface="Palatino"/>
                <a:ea typeface="Palatino"/>
                <a:cs typeface="Palatino"/>
                <a:sym typeface="Palatino"/>
              </a:rPr>
              <a:t>    echo $i</a:t>
            </a:r>
            <a:endParaRPr/>
          </a:p>
          <a:p>
            <a:pPr marL="0" marR="0" lvl="0" indent="0" algn="ctr" rtl="0">
              <a:lnSpc>
                <a:spcPct val="100000"/>
              </a:lnSpc>
              <a:spcBef>
                <a:spcPts val="0"/>
              </a:spcBef>
              <a:spcAft>
                <a:spcPts val="0"/>
              </a:spcAft>
              <a:buClr>
                <a:schemeClr val="lt1"/>
              </a:buClr>
              <a:buSzPts val="2000"/>
              <a:buFont typeface="Palatino"/>
              <a:buNone/>
            </a:pPr>
            <a:r>
              <a:rPr lang="fr-FR" sz="2000" b="1" i="0" u="none" strike="noStrike" cap="none">
                <a:solidFill>
                  <a:schemeClr val="lt1"/>
                </a:solidFill>
                <a:latin typeface="Palatino"/>
                <a:ea typeface="Palatino"/>
                <a:cs typeface="Palatino"/>
                <a:sym typeface="Palatino"/>
              </a:rPr>
              <a:t>done</a:t>
            </a:r>
            <a:endParaRPr sz="2000" b="1" i="0" u="none" strike="noStrike" cap="none">
              <a:solidFill>
                <a:schemeClr val="lt1"/>
              </a:solidFill>
              <a:latin typeface="Palatino"/>
              <a:ea typeface="Palatino"/>
              <a:cs typeface="Palatino"/>
              <a:sym typeface="Palatino"/>
            </a:endParaRPr>
          </a:p>
          <a:p>
            <a:pPr marL="0" marR="0" lvl="0" indent="0" algn="ctr" rtl="0">
              <a:lnSpc>
                <a:spcPct val="100000"/>
              </a:lnSpc>
              <a:spcBef>
                <a:spcPts val="0"/>
              </a:spcBef>
              <a:spcAft>
                <a:spcPts val="0"/>
              </a:spcAft>
              <a:buClr>
                <a:srgbClr val="414141"/>
              </a:buClr>
              <a:buSzPts val="2000"/>
              <a:buFont typeface="Palatino"/>
              <a:buNone/>
            </a:pPr>
            <a:endParaRPr sz="2000" b="1" i="0" u="none" strike="noStrike" cap="none">
              <a:solidFill>
                <a:srgbClr val="414141"/>
              </a:solidFill>
              <a:latin typeface="Palatino"/>
              <a:ea typeface="Palatino"/>
              <a:cs typeface="Palatino"/>
              <a:sym typeface="Palatino"/>
            </a:endParaRPr>
          </a:p>
          <a:p>
            <a:pPr marL="0" marR="0" lvl="0" indent="0" algn="ctr" rtl="0">
              <a:lnSpc>
                <a:spcPct val="100000"/>
              </a:lnSpc>
              <a:spcBef>
                <a:spcPts val="0"/>
              </a:spcBef>
              <a:spcAft>
                <a:spcPts val="0"/>
              </a:spcAft>
              <a:buClr>
                <a:srgbClr val="FF0000"/>
              </a:buClr>
              <a:buSzPts val="2000"/>
              <a:buFont typeface="Palatino"/>
              <a:buNone/>
            </a:pPr>
            <a:r>
              <a:rPr lang="fr-FR" sz="2000" b="1" i="0" u="none" strike="noStrike" cap="none">
                <a:solidFill>
                  <a:srgbClr val="FF0000"/>
                </a:solidFill>
                <a:latin typeface="Palatino"/>
                <a:ea typeface="Palatino"/>
                <a:cs typeface="Palatino"/>
                <a:sym typeface="Palatino"/>
              </a:rPr>
              <a:t>Très pénible </a:t>
            </a:r>
            <a:r>
              <a:rPr lang="fr-FR" sz="2000" b="1" i="0" u="none" strike="noStrike" cap="none">
                <a:solidFill>
                  <a:srgbClr val="414141"/>
                </a:solidFill>
                <a:latin typeface="Palatino"/>
                <a:ea typeface="Palatino"/>
                <a:cs typeface="Palatino"/>
                <a:sym typeface="Palatino"/>
              </a:rPr>
              <a:t>! Pour itérer par exemple 250 fois, vous devez saisir tout cela au clavier ! Heureusement, </a:t>
            </a:r>
            <a:r>
              <a:rPr lang="fr-FR" sz="2000" b="1" i="0" u="none" strike="noStrike" cap="none">
                <a:solidFill>
                  <a:srgbClr val="FF0000"/>
                </a:solidFill>
                <a:latin typeface="Palatino"/>
                <a:ea typeface="Palatino"/>
                <a:cs typeface="Palatino"/>
                <a:sym typeface="Palatino"/>
              </a:rPr>
              <a:t>il y a un « raccourci », la commande seq</a:t>
            </a:r>
            <a:r>
              <a:rPr lang="fr-FR" sz="2000" b="1" i="0" u="none" strike="noStrike" cap="none">
                <a:solidFill>
                  <a:srgbClr val="414141"/>
                </a:solidFill>
                <a:latin typeface="Palatino"/>
                <a:ea typeface="Palatino"/>
                <a:cs typeface="Palatino"/>
                <a:sym typeface="Palatino"/>
              </a:rPr>
              <a:t>, qui affiche une séquence de nombres allant de 1 jusqu'au maximum indiqué</a:t>
            </a:r>
            <a:endParaRPr sz="2000" b="1" i="0" u="none" strike="noStrike" cap="none">
              <a:solidFill>
                <a:srgbClr val="414141"/>
              </a:solidFill>
              <a:latin typeface="Palatino"/>
              <a:ea typeface="Palatino"/>
              <a:cs typeface="Palatino"/>
              <a:sym typeface="Palatino"/>
            </a:endParaRPr>
          </a:p>
        </p:txBody>
      </p:sp>
      <p:pic>
        <p:nvPicPr>
          <p:cNvPr id="236" name="Google Shape;236;p37"/>
          <p:cNvPicPr preferRelativeResize="0"/>
          <p:nvPr/>
        </p:nvPicPr>
        <p:blipFill rotWithShape="1">
          <a:blip r:embed="rId4">
            <a:alphaModFix/>
          </a:blip>
          <a:srcRect/>
          <a:stretch/>
        </p:blipFill>
        <p:spPr>
          <a:xfrm>
            <a:off x="2125662" y="6223570"/>
            <a:ext cx="6276975" cy="4972050"/>
          </a:xfrm>
          <a:prstGeom prst="rect">
            <a:avLst/>
          </a:prstGeom>
          <a:noFill/>
          <a:ln>
            <a:noFill/>
          </a:ln>
        </p:spPr>
      </p:pic>
      <p:pic>
        <p:nvPicPr>
          <p:cNvPr id="237" name="Google Shape;237;p37"/>
          <p:cNvPicPr preferRelativeResize="0"/>
          <p:nvPr/>
        </p:nvPicPr>
        <p:blipFill rotWithShape="1">
          <a:blip r:embed="rId5">
            <a:alphaModFix/>
          </a:blip>
          <a:srcRect/>
          <a:stretch/>
        </p:blipFill>
        <p:spPr>
          <a:xfrm>
            <a:off x="6502400" y="2695575"/>
            <a:ext cx="6381750" cy="443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1"/>
        <p:cNvGrpSpPr/>
        <p:nvPr/>
      </p:nvGrpSpPr>
      <p:grpSpPr>
        <a:xfrm>
          <a:off x="0" y="0"/>
          <a:ext cx="0" cy="0"/>
          <a:chOff x="0" y="0"/>
          <a:chExt cx="0" cy="0"/>
        </a:xfrm>
      </p:grpSpPr>
      <p:pic>
        <p:nvPicPr>
          <p:cNvPr id="242" name="Google Shape;242;p38"/>
          <p:cNvPicPr preferRelativeResize="0"/>
          <p:nvPr/>
        </p:nvPicPr>
        <p:blipFill rotWithShape="1">
          <a:blip r:embed="rId3">
            <a:alphaModFix/>
          </a:blip>
          <a:srcRect/>
          <a:stretch/>
        </p:blipFill>
        <p:spPr>
          <a:xfrm>
            <a:off x="508000" y="2347912"/>
            <a:ext cx="6200775" cy="5057775"/>
          </a:xfrm>
          <a:prstGeom prst="rect">
            <a:avLst/>
          </a:prstGeom>
          <a:noFill/>
          <a:ln>
            <a:noFill/>
          </a:ln>
        </p:spPr>
      </p:pic>
      <p:pic>
        <p:nvPicPr>
          <p:cNvPr id="243" name="Google Shape;243;p38"/>
          <p:cNvPicPr preferRelativeResize="0"/>
          <p:nvPr/>
        </p:nvPicPr>
        <p:blipFill rotWithShape="1">
          <a:blip r:embed="rId4">
            <a:alphaModFix/>
          </a:blip>
          <a:srcRect/>
          <a:stretch/>
        </p:blipFill>
        <p:spPr>
          <a:xfrm>
            <a:off x="3619501" y="3790951"/>
            <a:ext cx="9274174" cy="5091740"/>
          </a:xfrm>
          <a:prstGeom prst="rect">
            <a:avLst/>
          </a:prstGeom>
          <a:noFill/>
          <a:ln>
            <a:noFill/>
          </a:ln>
        </p:spPr>
      </p:pic>
      <p:sp>
        <p:nvSpPr>
          <p:cNvPr id="244" name="Google Shape;244;p38"/>
          <p:cNvSpPr txBox="1">
            <a:spLocks noGrp="1"/>
          </p:cNvSpPr>
          <p:nvPr>
            <p:ph type="title"/>
          </p:nvPr>
        </p:nvSpPr>
        <p:spPr>
          <a:xfrm>
            <a:off x="714165" y="853806"/>
            <a:ext cx="11704321" cy="1187466"/>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5400"/>
              <a:buFont typeface="Bodoni"/>
              <a:buNone/>
            </a:pPr>
            <a:r>
              <a:rPr lang="fr-FR" sz="5400"/>
              <a:t>Commande seq 2/2</a:t>
            </a:r>
            <a:endParaRPr sz="5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666046" y="370750"/>
            <a:ext cx="11704321" cy="1187466"/>
          </a:xfrm>
          <a:prstGeom prst="rect">
            <a:avLst/>
          </a:prstGeom>
          <a:noFill/>
          <a:ln>
            <a:noFill/>
          </a:ln>
        </p:spPr>
        <p:txBody>
          <a:bodyPr spcFirstLastPara="1" wrap="square" lIns="50800" tIns="50800" rIns="50800" bIns="50800" anchor="ctr" anchorCtr="0">
            <a:normAutofit fontScale="90000"/>
          </a:bodyPr>
          <a:lstStyle/>
          <a:p>
            <a:pPr marL="0" lvl="0" indent="0" algn="ctr" rtl="0">
              <a:lnSpc>
                <a:spcPct val="90000"/>
              </a:lnSpc>
              <a:spcBef>
                <a:spcPts val="0"/>
              </a:spcBef>
              <a:spcAft>
                <a:spcPts val="0"/>
              </a:spcAft>
              <a:buClr>
                <a:srgbClr val="D93E2B"/>
              </a:buClr>
              <a:buSzPct val="100000"/>
              <a:buFont typeface="Palatino"/>
              <a:buNone/>
            </a:pPr>
            <a:br>
              <a:rPr lang="fr-FR" sz="4515" b="1">
                <a:latin typeface="Palatino"/>
                <a:ea typeface="Palatino"/>
                <a:cs typeface="Palatino"/>
                <a:sym typeface="Palatino"/>
              </a:rPr>
            </a:br>
            <a:endParaRPr sz="4515" b="1">
              <a:latin typeface="Palatino"/>
              <a:ea typeface="Palatino"/>
              <a:cs typeface="Palatino"/>
              <a:sym typeface="Palatino"/>
            </a:endParaRPr>
          </a:p>
        </p:txBody>
      </p:sp>
      <p:sp>
        <p:nvSpPr>
          <p:cNvPr id="250" name="Google Shape;250;p39"/>
          <p:cNvSpPr txBox="1">
            <a:spLocks noGrp="1"/>
          </p:cNvSpPr>
          <p:nvPr>
            <p:ph type="body" idx="1"/>
          </p:nvPr>
        </p:nvSpPr>
        <p:spPr>
          <a:xfrm>
            <a:off x="1021536" y="2329119"/>
            <a:ext cx="11611999" cy="6497143"/>
          </a:xfrm>
          <a:prstGeom prst="rect">
            <a:avLst/>
          </a:prstGeom>
          <a:noFill/>
          <a:ln>
            <a:noFill/>
          </a:ln>
        </p:spPr>
        <p:txBody>
          <a:bodyPr spcFirstLastPara="1" wrap="square" lIns="50800" tIns="50800" rIns="50800" bIns="50800" anchor="ctr" anchorCtr="0">
            <a:normAutofit fontScale="85000" lnSpcReduction="20000"/>
          </a:bodyPr>
          <a:lstStyle/>
          <a:p>
            <a:pPr marL="469900" lvl="0" indent="-469900" algn="ctr" rtl="0">
              <a:lnSpc>
                <a:spcPct val="100000"/>
              </a:lnSpc>
              <a:spcBef>
                <a:spcPts val="0"/>
              </a:spcBef>
              <a:spcAft>
                <a:spcPts val="0"/>
              </a:spcAft>
              <a:buSzPct val="60000"/>
              <a:buFont typeface="Arial"/>
              <a:buNone/>
            </a:pPr>
            <a:r>
              <a:rPr lang="fr-FR" sz="2838" b="1">
                <a:solidFill>
                  <a:srgbClr val="00B0F0"/>
                </a:solidFill>
              </a:rPr>
              <a:t>while</a:t>
            </a:r>
            <a:r>
              <a:rPr lang="fr-FR" sz="2838">
                <a:solidFill>
                  <a:srgbClr val="C00000"/>
                </a:solidFill>
              </a:rPr>
              <a:t> </a:t>
            </a:r>
            <a:r>
              <a:rPr lang="fr-FR" sz="2838">
                <a:solidFill>
                  <a:schemeClr val="lt1"/>
                </a:solidFill>
              </a:rPr>
              <a:t>liste-commandes</a:t>
            </a:r>
            <a:endParaRPr/>
          </a:p>
          <a:p>
            <a:pPr marL="469900" lvl="0" indent="-469900" algn="ctr" rtl="0">
              <a:lnSpc>
                <a:spcPct val="100000"/>
              </a:lnSpc>
              <a:spcBef>
                <a:spcPts val="2400"/>
              </a:spcBef>
              <a:spcAft>
                <a:spcPts val="0"/>
              </a:spcAft>
              <a:buSzPct val="60000"/>
              <a:buFont typeface="Arial"/>
              <a:buNone/>
            </a:pPr>
            <a:r>
              <a:rPr lang="fr-FR" sz="2838" b="1">
                <a:solidFill>
                  <a:srgbClr val="00B050"/>
                </a:solidFill>
              </a:rPr>
              <a:t>do</a:t>
            </a:r>
            <a:r>
              <a:rPr lang="fr-FR" sz="2838">
                <a:solidFill>
                  <a:srgbClr val="00B050"/>
                </a:solidFill>
              </a:rPr>
              <a:t> </a:t>
            </a:r>
            <a:endParaRPr/>
          </a:p>
          <a:p>
            <a:pPr marL="469900" lvl="0" indent="-469900" algn="ctr" rtl="0">
              <a:lnSpc>
                <a:spcPct val="100000"/>
              </a:lnSpc>
              <a:spcBef>
                <a:spcPts val="2400"/>
              </a:spcBef>
              <a:spcAft>
                <a:spcPts val="0"/>
              </a:spcAft>
              <a:buSzPct val="60000"/>
              <a:buFont typeface="Arial"/>
              <a:buNone/>
            </a:pPr>
            <a:r>
              <a:rPr lang="fr-FR" sz="2838">
                <a:solidFill>
                  <a:schemeClr val="lt1"/>
                </a:solidFill>
              </a:rPr>
              <a:t>commandes</a:t>
            </a:r>
            <a:endParaRPr/>
          </a:p>
          <a:p>
            <a:pPr marL="469900" lvl="0" indent="-469900" algn="ctr" rtl="0">
              <a:lnSpc>
                <a:spcPct val="100000"/>
              </a:lnSpc>
              <a:spcBef>
                <a:spcPts val="2400"/>
              </a:spcBef>
              <a:spcAft>
                <a:spcPts val="0"/>
              </a:spcAft>
              <a:buSzPct val="60000"/>
              <a:buFont typeface="Arial"/>
              <a:buNone/>
            </a:pPr>
            <a:r>
              <a:rPr lang="fr-FR" sz="2838" b="1">
                <a:solidFill>
                  <a:srgbClr val="00B050"/>
                </a:solidFill>
              </a:rPr>
              <a:t>done</a:t>
            </a:r>
            <a:endParaRPr sz="2838" b="1">
              <a:solidFill>
                <a:srgbClr val="00B050"/>
              </a:solidFill>
            </a:endParaRPr>
          </a:p>
          <a:p>
            <a:pPr marL="469900" lvl="0" indent="-469900" algn="l" rtl="0">
              <a:lnSpc>
                <a:spcPct val="100000"/>
              </a:lnSpc>
              <a:spcBef>
                <a:spcPts val="2400"/>
              </a:spcBef>
              <a:spcAft>
                <a:spcPts val="0"/>
              </a:spcAft>
              <a:buSzPct val="60000"/>
              <a:buFont typeface="Arial"/>
              <a:buNone/>
            </a:pPr>
            <a:r>
              <a:rPr lang="fr-FR" sz="2838"/>
              <a:t>La répétition se poursuit TANT QUE la dernière commande de la liste est vraie (renvoie un code de retour nul)</a:t>
            </a:r>
            <a:endParaRPr/>
          </a:p>
          <a:p>
            <a:pPr marL="469900" lvl="0" indent="-469900" algn="ctr" rtl="0">
              <a:lnSpc>
                <a:spcPct val="100000"/>
              </a:lnSpc>
              <a:spcBef>
                <a:spcPts val="2400"/>
              </a:spcBef>
              <a:spcAft>
                <a:spcPts val="0"/>
              </a:spcAft>
              <a:buSzPct val="60000"/>
              <a:buFont typeface="Arial"/>
              <a:buNone/>
            </a:pPr>
            <a:r>
              <a:rPr lang="fr-FR" sz="2838" b="1">
                <a:solidFill>
                  <a:srgbClr val="00B0F0"/>
                </a:solidFill>
              </a:rPr>
              <a:t>until</a:t>
            </a:r>
            <a:r>
              <a:rPr lang="fr-FR" sz="2838">
                <a:solidFill>
                  <a:srgbClr val="C00000"/>
                </a:solidFill>
              </a:rPr>
              <a:t> </a:t>
            </a:r>
            <a:r>
              <a:rPr lang="fr-FR" sz="2838">
                <a:solidFill>
                  <a:schemeClr val="lt1"/>
                </a:solidFill>
              </a:rPr>
              <a:t>liste-commandes</a:t>
            </a:r>
            <a:r>
              <a:rPr lang="fr-FR" sz="2838">
                <a:solidFill>
                  <a:srgbClr val="C00000"/>
                </a:solidFill>
              </a:rPr>
              <a:t> </a:t>
            </a:r>
            <a:endParaRPr/>
          </a:p>
          <a:p>
            <a:pPr marL="469900" lvl="0" indent="-469900" algn="ctr" rtl="0">
              <a:lnSpc>
                <a:spcPct val="100000"/>
              </a:lnSpc>
              <a:spcBef>
                <a:spcPts val="2400"/>
              </a:spcBef>
              <a:spcAft>
                <a:spcPts val="0"/>
              </a:spcAft>
              <a:buSzPct val="60000"/>
              <a:buFont typeface="Arial"/>
              <a:buNone/>
            </a:pPr>
            <a:r>
              <a:rPr lang="fr-FR" sz="2838" b="1">
                <a:solidFill>
                  <a:srgbClr val="00B050"/>
                </a:solidFill>
              </a:rPr>
              <a:t>do</a:t>
            </a:r>
            <a:r>
              <a:rPr lang="fr-FR" sz="2838">
                <a:solidFill>
                  <a:srgbClr val="C00000"/>
                </a:solidFill>
              </a:rPr>
              <a:t> </a:t>
            </a:r>
            <a:endParaRPr/>
          </a:p>
          <a:p>
            <a:pPr marL="469900" lvl="0" indent="-469900" algn="ctr" rtl="0">
              <a:lnSpc>
                <a:spcPct val="100000"/>
              </a:lnSpc>
              <a:spcBef>
                <a:spcPts val="2400"/>
              </a:spcBef>
              <a:spcAft>
                <a:spcPts val="0"/>
              </a:spcAft>
              <a:buSzPct val="60000"/>
              <a:buFont typeface="Arial"/>
              <a:buNone/>
            </a:pPr>
            <a:r>
              <a:rPr lang="fr-FR" sz="2838">
                <a:solidFill>
                  <a:schemeClr val="lt1"/>
                </a:solidFill>
              </a:rPr>
              <a:t>commandes</a:t>
            </a:r>
            <a:endParaRPr/>
          </a:p>
          <a:p>
            <a:pPr marL="469900" lvl="0" indent="-469900" algn="ctr" rtl="0">
              <a:lnSpc>
                <a:spcPct val="100000"/>
              </a:lnSpc>
              <a:spcBef>
                <a:spcPts val="2400"/>
              </a:spcBef>
              <a:spcAft>
                <a:spcPts val="0"/>
              </a:spcAft>
              <a:buSzPct val="60000"/>
              <a:buFont typeface="Arial"/>
              <a:buNone/>
            </a:pPr>
            <a:r>
              <a:rPr lang="fr-FR" sz="2838" b="1">
                <a:solidFill>
                  <a:srgbClr val="00B050"/>
                </a:solidFill>
              </a:rPr>
              <a:t>done</a:t>
            </a:r>
            <a:endParaRPr sz="2838" b="1">
              <a:solidFill>
                <a:srgbClr val="00B050"/>
              </a:solidFill>
            </a:endParaRPr>
          </a:p>
          <a:p>
            <a:pPr marL="469900" lvl="0" indent="-469900" algn="l" rtl="0">
              <a:lnSpc>
                <a:spcPct val="100000"/>
              </a:lnSpc>
              <a:spcBef>
                <a:spcPts val="2400"/>
              </a:spcBef>
              <a:spcAft>
                <a:spcPts val="0"/>
              </a:spcAft>
              <a:buSzPct val="60000"/>
              <a:buFont typeface="Arial"/>
              <a:buNone/>
            </a:pPr>
            <a:r>
              <a:rPr lang="fr-FR" sz="2838"/>
              <a:t>La répétition se poursuit JUSQU'A CE QUE la dernière commande de la liste devienne vraie</a:t>
            </a:r>
            <a:endParaRPr/>
          </a:p>
        </p:txBody>
      </p:sp>
      <p:sp>
        <p:nvSpPr>
          <p:cNvPr id="251" name="Google Shape;251;p39"/>
          <p:cNvSpPr/>
          <p:nvPr/>
        </p:nvSpPr>
        <p:spPr>
          <a:xfrm>
            <a:off x="767080" y="756202"/>
            <a:ext cx="11704321" cy="1187466"/>
          </a:xfrm>
          <a:prstGeom prst="rect">
            <a:avLst/>
          </a:prstGeom>
          <a:noFill/>
          <a:ln>
            <a:noFill/>
          </a:ln>
        </p:spPr>
        <p:txBody>
          <a:bodyPr spcFirstLastPara="1" wrap="square" lIns="130025" tIns="65000" rIns="130025" bIns="65000" anchor="ctr" anchorCtr="0">
            <a:noAutofit/>
          </a:bodyPr>
          <a:lstStyle/>
          <a:p>
            <a:pPr marL="0" marR="0" lvl="0" indent="0" algn="ctr" rtl="0">
              <a:lnSpc>
                <a:spcPct val="10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itératives while, until</a:t>
            </a:r>
            <a:endParaRPr sz="5400" b="0" i="0" u="none" strike="noStrike" cap="none">
              <a:solidFill>
                <a:srgbClr val="D93E2B"/>
              </a:solidFill>
              <a:latin typeface="Bodoni"/>
              <a:ea typeface="Bodoni"/>
              <a:cs typeface="Bodoni"/>
              <a:sym typeface="Bodon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3917136" y="1351679"/>
            <a:ext cx="4738591" cy="495616"/>
          </a:xfrm>
          <a:prstGeom prst="rect">
            <a:avLst/>
          </a:prstGeom>
          <a:noFill/>
          <a:ln>
            <a:noFill/>
          </a:ln>
        </p:spPr>
        <p:txBody>
          <a:bodyPr spcFirstLastPara="1" wrap="square" lIns="50800" tIns="50800" rIns="50800" bIns="50800" anchor="ctr" anchorCtr="0">
            <a:noAutofit/>
          </a:bodyPr>
          <a:lstStyle/>
          <a:p>
            <a:pPr marL="0" lvl="0" indent="0" algn="ctr" rtl="0">
              <a:lnSpc>
                <a:spcPct val="90000"/>
              </a:lnSpc>
              <a:spcBef>
                <a:spcPts val="0"/>
              </a:spcBef>
              <a:spcAft>
                <a:spcPts val="0"/>
              </a:spcAft>
              <a:buClr>
                <a:srgbClr val="D93E2B"/>
              </a:buClr>
              <a:buSzPts val="5400"/>
              <a:buFont typeface="Bodoni"/>
              <a:buNone/>
            </a:pPr>
            <a:r>
              <a:rPr lang="fr-FR" sz="5400"/>
              <a:t>Exercices 1/3</a:t>
            </a:r>
            <a:br>
              <a:rPr lang="fr-FR" sz="5400"/>
            </a:br>
            <a:endParaRPr sz="5400"/>
          </a:p>
        </p:txBody>
      </p:sp>
      <p:sp>
        <p:nvSpPr>
          <p:cNvPr id="257" name="Google Shape;257;p40"/>
          <p:cNvSpPr txBox="1">
            <a:spLocks noGrp="1"/>
          </p:cNvSpPr>
          <p:nvPr>
            <p:ph type="body" idx="1"/>
          </p:nvPr>
        </p:nvSpPr>
        <p:spPr>
          <a:xfrm>
            <a:off x="274250" y="2170900"/>
            <a:ext cx="12534900" cy="7127100"/>
          </a:xfrm>
          <a:prstGeom prst="rect">
            <a:avLst/>
          </a:prstGeom>
          <a:noFill/>
          <a:ln>
            <a:noFill/>
          </a:ln>
        </p:spPr>
        <p:txBody>
          <a:bodyPr spcFirstLastPara="1" wrap="square" lIns="50800" tIns="50800" rIns="50800" bIns="50800" anchor="ctr" anchorCtr="0">
            <a:normAutofit lnSpcReduction="10000"/>
          </a:bodyPr>
          <a:lstStyle/>
          <a:p>
            <a:pPr marL="0" lvl="0" indent="0" algn="l" rtl="0">
              <a:lnSpc>
                <a:spcPct val="100000"/>
              </a:lnSpc>
              <a:spcBef>
                <a:spcPts val="0"/>
              </a:spcBef>
              <a:spcAft>
                <a:spcPts val="0"/>
              </a:spcAft>
              <a:buSzPts val="1548"/>
              <a:buNone/>
            </a:pPr>
            <a:r>
              <a:rPr lang="fr-FR" sz="2680" b="1">
                <a:solidFill>
                  <a:srgbClr val="FF0000"/>
                </a:solidFill>
              </a:rPr>
              <a:t>Exercice 1</a:t>
            </a:r>
            <a:endParaRPr sz="3700"/>
          </a:p>
          <a:p>
            <a:pPr marL="0" lvl="0" indent="0" algn="l" rtl="0">
              <a:lnSpc>
                <a:spcPct val="100000"/>
              </a:lnSpc>
              <a:spcBef>
                <a:spcPts val="2400"/>
              </a:spcBef>
              <a:spcAft>
                <a:spcPts val="0"/>
              </a:spcAft>
              <a:buSzPts val="1393"/>
              <a:buNone/>
            </a:pPr>
            <a:r>
              <a:rPr lang="fr-FR" sz="2946"/>
              <a:t>Créer un script </a:t>
            </a:r>
            <a:r>
              <a:rPr lang="fr-FR" sz="2946" b="1"/>
              <a:t>Shell</a:t>
            </a:r>
            <a:r>
              <a:rPr lang="fr-FR" sz="2946"/>
              <a:t> nommé "</a:t>
            </a:r>
            <a:r>
              <a:rPr lang="fr-FR" sz="2946" b="1"/>
              <a:t>change" qui affichera la date de dernière </a:t>
            </a:r>
            <a:r>
              <a:rPr lang="fr-FR" sz="2946"/>
              <a:t>modification d'un fichier puis la modifiera avec l'heure actuelle et enfin réaffichera la date de dernière modification du fichier.</a:t>
            </a:r>
            <a:endParaRPr sz="4224"/>
          </a:p>
          <a:p>
            <a:pPr marL="0" lvl="0" indent="0" algn="l" rtl="0">
              <a:lnSpc>
                <a:spcPct val="100000"/>
              </a:lnSpc>
              <a:spcBef>
                <a:spcPts val="2400"/>
              </a:spcBef>
              <a:spcAft>
                <a:spcPts val="0"/>
              </a:spcAft>
              <a:buSzPts val="1393"/>
              <a:buNone/>
            </a:pPr>
            <a:r>
              <a:rPr lang="fr-FR" sz="2946"/>
              <a:t>Cette procédure acceptera 1 paramètre qui sera le nom du fichier.</a:t>
            </a:r>
            <a:endParaRPr sz="4224"/>
          </a:p>
          <a:p>
            <a:pPr marL="0" lvl="0" indent="0" algn="l" rtl="0">
              <a:lnSpc>
                <a:spcPct val="100000"/>
              </a:lnSpc>
              <a:spcBef>
                <a:spcPts val="2400"/>
              </a:spcBef>
              <a:spcAft>
                <a:spcPts val="0"/>
              </a:spcAft>
              <a:buSzPts val="1393"/>
              <a:buNone/>
            </a:pPr>
            <a:r>
              <a:rPr lang="fr-FR" sz="2946"/>
              <a:t>Lorsque vous exécuterez "</a:t>
            </a:r>
            <a:r>
              <a:rPr lang="fr-FR" sz="2946" b="1"/>
              <a:t>change mon_fichier", le 8 octobre à 15 heures 12 vous</a:t>
            </a:r>
            <a:endParaRPr sz="4224"/>
          </a:p>
          <a:p>
            <a:pPr marL="0" lvl="0" indent="0" algn="l" rtl="0">
              <a:lnSpc>
                <a:spcPct val="100000"/>
              </a:lnSpc>
              <a:spcBef>
                <a:spcPts val="2400"/>
              </a:spcBef>
              <a:spcAft>
                <a:spcPts val="0"/>
              </a:spcAft>
              <a:buSzPts val="1393"/>
              <a:buNone/>
            </a:pPr>
            <a:r>
              <a:rPr lang="fr-FR" sz="2946"/>
              <a:t>obtiendrez le résultat:</a:t>
            </a:r>
            <a:endParaRPr sz="4224"/>
          </a:p>
          <a:p>
            <a:pPr marL="0" lvl="0" indent="0" algn="l" rtl="0">
              <a:lnSpc>
                <a:spcPct val="100000"/>
              </a:lnSpc>
              <a:spcBef>
                <a:spcPts val="2400"/>
              </a:spcBef>
              <a:spcAft>
                <a:spcPts val="0"/>
              </a:spcAft>
              <a:buSzPts val="1393"/>
              <a:buNone/>
            </a:pPr>
            <a:r>
              <a:rPr lang="fr-FR" sz="2946" b="1"/>
              <a:t>avant : -r--r--r-- 1 user group 40 Fev 3 2013 mon_fichier</a:t>
            </a:r>
            <a:endParaRPr sz="4224"/>
          </a:p>
          <a:p>
            <a:pPr marL="0" lvl="0" indent="0" algn="l" rtl="0">
              <a:lnSpc>
                <a:spcPct val="100000"/>
              </a:lnSpc>
              <a:spcBef>
                <a:spcPts val="2400"/>
              </a:spcBef>
              <a:spcAft>
                <a:spcPts val="0"/>
              </a:spcAft>
              <a:buSzPts val="1393"/>
              <a:buNone/>
            </a:pPr>
            <a:r>
              <a:rPr lang="fr-FR" sz="2946" b="1"/>
              <a:t>après : -r--r--r-- 1 user group 40 Oct 8 15:12 mon_fichier</a:t>
            </a:r>
            <a:endParaRPr sz="2946"/>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sp>
        <p:nvSpPr>
          <p:cNvPr id="262" name="Google Shape;262;p41"/>
          <p:cNvSpPr txBox="1">
            <a:spLocks noGrp="1"/>
          </p:cNvSpPr>
          <p:nvPr>
            <p:ph type="body" idx="1"/>
          </p:nvPr>
        </p:nvSpPr>
        <p:spPr>
          <a:xfrm>
            <a:off x="743425" y="2832897"/>
            <a:ext cx="11611422" cy="6429384"/>
          </a:xfrm>
          <a:prstGeom prst="rect">
            <a:avLst/>
          </a:prstGeom>
          <a:noFill/>
          <a:ln>
            <a:noFill/>
          </a:ln>
        </p:spPr>
        <p:txBody>
          <a:bodyPr spcFirstLastPara="1" wrap="square" lIns="50800" tIns="50800" rIns="50800" bIns="50800" anchor="ctr" anchorCtr="0">
            <a:normAutofit fontScale="85000" lnSpcReduction="10000"/>
          </a:bodyPr>
          <a:lstStyle/>
          <a:p>
            <a:pPr marL="0" lvl="0" indent="0" algn="l" rtl="0">
              <a:lnSpc>
                <a:spcPct val="100000"/>
              </a:lnSpc>
              <a:spcBef>
                <a:spcPts val="0"/>
              </a:spcBef>
              <a:spcAft>
                <a:spcPts val="0"/>
              </a:spcAft>
              <a:buSzPct val="60000"/>
              <a:buNone/>
            </a:pPr>
            <a:r>
              <a:rPr lang="fr-FR" sz="2580" b="1">
                <a:solidFill>
                  <a:srgbClr val="FF0000"/>
                </a:solidFill>
              </a:rPr>
              <a:t>Exercice 2</a:t>
            </a:r>
            <a:endParaRPr/>
          </a:p>
          <a:p>
            <a:pPr marL="0" lvl="0" indent="0" algn="l" rtl="0">
              <a:lnSpc>
                <a:spcPct val="100000"/>
              </a:lnSpc>
              <a:spcBef>
                <a:spcPts val="2400"/>
              </a:spcBef>
              <a:spcAft>
                <a:spcPts val="0"/>
              </a:spcAft>
              <a:buSzPct val="60000"/>
              <a:buNone/>
            </a:pPr>
            <a:r>
              <a:rPr lang="fr-FR" sz="2322"/>
              <a:t>1. Créer un script permettant d'afficher la liste des fichiers du répertoire /etc accessibles en lecture.</a:t>
            </a:r>
            <a:endParaRPr/>
          </a:p>
          <a:p>
            <a:pPr marL="0" lvl="0" indent="0" algn="l" rtl="0">
              <a:lnSpc>
                <a:spcPct val="100000"/>
              </a:lnSpc>
              <a:spcBef>
                <a:spcPts val="2400"/>
              </a:spcBef>
              <a:spcAft>
                <a:spcPts val="0"/>
              </a:spcAft>
              <a:buSzPct val="60000"/>
              <a:buNone/>
            </a:pPr>
            <a:r>
              <a:rPr lang="fr-FR" sz="2322"/>
              <a:t>2. Créer un script permettant d'afficher la liste des fichiers du répertoire /etc accessibles en écriture.</a:t>
            </a:r>
            <a:endParaRPr/>
          </a:p>
          <a:p>
            <a:pPr marL="0" lvl="0" indent="0" algn="l" rtl="0">
              <a:lnSpc>
                <a:spcPct val="100000"/>
              </a:lnSpc>
              <a:spcBef>
                <a:spcPts val="2400"/>
              </a:spcBef>
              <a:spcAft>
                <a:spcPts val="0"/>
              </a:spcAft>
              <a:buSzPct val="60000"/>
              <a:buNone/>
            </a:pPr>
            <a:r>
              <a:rPr lang="fr-FR" sz="2580" b="1">
                <a:solidFill>
                  <a:srgbClr val="FF0000"/>
                </a:solidFill>
              </a:rPr>
              <a:t>Exercice 3</a:t>
            </a:r>
            <a:endParaRPr/>
          </a:p>
          <a:p>
            <a:pPr marL="0" lvl="0" indent="0" algn="l" rtl="0">
              <a:lnSpc>
                <a:spcPct val="100000"/>
              </a:lnSpc>
              <a:spcBef>
                <a:spcPts val="2400"/>
              </a:spcBef>
              <a:spcAft>
                <a:spcPts val="0"/>
              </a:spcAft>
              <a:buSzPct val="60000"/>
              <a:buNone/>
            </a:pPr>
            <a:r>
              <a:rPr lang="fr-FR" sz="2322"/>
              <a:t>Créer un script nommé "</a:t>
            </a:r>
            <a:r>
              <a:rPr lang="fr-FR" sz="2322" b="1"/>
              <a:t>table" permettant d'afficher des tables de multiplication.</a:t>
            </a:r>
            <a:endParaRPr/>
          </a:p>
          <a:p>
            <a:pPr marL="0" lvl="0" indent="0" algn="l" rtl="0">
              <a:lnSpc>
                <a:spcPct val="100000"/>
              </a:lnSpc>
              <a:spcBef>
                <a:spcPts val="2400"/>
              </a:spcBef>
              <a:spcAft>
                <a:spcPts val="0"/>
              </a:spcAft>
              <a:buSzPct val="60000"/>
              <a:buNone/>
            </a:pPr>
            <a:r>
              <a:rPr lang="fr-FR" sz="2322"/>
              <a:t>"</a:t>
            </a:r>
            <a:r>
              <a:rPr lang="fr-FR" sz="2322" b="1"/>
              <a:t>table 5 10" aura pour résultat l'affichage:</a:t>
            </a:r>
            <a:endParaRPr/>
          </a:p>
          <a:p>
            <a:pPr marL="0" lvl="0" indent="0" algn="l" rtl="0">
              <a:lnSpc>
                <a:spcPct val="100000"/>
              </a:lnSpc>
              <a:spcBef>
                <a:spcPts val="2400"/>
              </a:spcBef>
              <a:spcAft>
                <a:spcPts val="0"/>
              </a:spcAft>
              <a:buSzPct val="60000"/>
              <a:buNone/>
            </a:pPr>
            <a:r>
              <a:rPr lang="fr-FR" sz="2322" b="1"/>
              <a:t>0 x 5 = 0</a:t>
            </a:r>
            <a:endParaRPr/>
          </a:p>
          <a:p>
            <a:pPr marL="0" lvl="0" indent="0" algn="l" rtl="0">
              <a:lnSpc>
                <a:spcPct val="100000"/>
              </a:lnSpc>
              <a:spcBef>
                <a:spcPts val="2400"/>
              </a:spcBef>
              <a:spcAft>
                <a:spcPts val="0"/>
              </a:spcAft>
              <a:buSzPct val="60000"/>
              <a:buNone/>
            </a:pPr>
            <a:r>
              <a:rPr lang="fr-FR" sz="2322" b="1"/>
              <a:t>1 x 5 = 5</a:t>
            </a:r>
            <a:endParaRPr/>
          </a:p>
          <a:p>
            <a:pPr marL="0" lvl="0" indent="0" algn="l" rtl="0">
              <a:lnSpc>
                <a:spcPct val="100000"/>
              </a:lnSpc>
              <a:spcBef>
                <a:spcPts val="2400"/>
              </a:spcBef>
              <a:spcAft>
                <a:spcPts val="0"/>
              </a:spcAft>
              <a:buSzPct val="60000"/>
              <a:buNone/>
            </a:pPr>
            <a:r>
              <a:rPr lang="fr-FR" sz="2322" b="1"/>
              <a:t>2 x 5 = 10</a:t>
            </a:r>
            <a:endParaRPr/>
          </a:p>
          <a:p>
            <a:pPr marL="0" lvl="0" indent="0" algn="l" rtl="0">
              <a:lnSpc>
                <a:spcPct val="100000"/>
              </a:lnSpc>
              <a:spcBef>
                <a:spcPts val="2400"/>
              </a:spcBef>
              <a:spcAft>
                <a:spcPts val="0"/>
              </a:spcAft>
              <a:buSzPct val="60000"/>
              <a:buNone/>
            </a:pPr>
            <a:r>
              <a:rPr lang="fr-FR" sz="2322" b="1"/>
              <a:t>3 x 5 = 15</a:t>
            </a:r>
            <a:endParaRPr/>
          </a:p>
          <a:p>
            <a:pPr marL="0" lvl="0" indent="0" algn="l" rtl="0">
              <a:lnSpc>
                <a:spcPct val="100000"/>
              </a:lnSpc>
              <a:spcBef>
                <a:spcPts val="2400"/>
              </a:spcBef>
              <a:spcAft>
                <a:spcPts val="0"/>
              </a:spcAft>
              <a:buSzPct val="60000"/>
              <a:buNone/>
            </a:pPr>
            <a:r>
              <a:rPr lang="fr-FR" sz="2322" b="1"/>
              <a:t>….</a:t>
            </a:r>
            <a:endParaRPr sz="2322"/>
          </a:p>
        </p:txBody>
      </p:sp>
      <p:sp>
        <p:nvSpPr>
          <p:cNvPr id="263" name="Google Shape;263;p41"/>
          <p:cNvSpPr txBox="1"/>
          <p:nvPr/>
        </p:nvSpPr>
        <p:spPr>
          <a:xfrm>
            <a:off x="3917136" y="1351679"/>
            <a:ext cx="5550714" cy="495616"/>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Exercices 2/3</a:t>
            </a:r>
            <a:br>
              <a:rPr lang="fr-FR" sz="5400" b="0" i="0" u="none" strike="noStrike" cap="none">
                <a:solidFill>
                  <a:srgbClr val="D93E2B"/>
                </a:solidFill>
                <a:latin typeface="Bodoni"/>
                <a:ea typeface="Bodoni"/>
                <a:cs typeface="Bodoni"/>
                <a:sym typeface="Bodoni"/>
              </a:rPr>
            </a:br>
            <a:endParaRPr sz="5400" b="0" i="0" u="none" strike="noStrike" cap="none">
              <a:solidFill>
                <a:srgbClr val="D93E2B"/>
              </a:solidFill>
              <a:latin typeface="Bodoni"/>
              <a:ea typeface="Bodoni"/>
              <a:cs typeface="Bodoni"/>
              <a:sym typeface="Bodon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7"/>
        <p:cNvGrpSpPr/>
        <p:nvPr/>
      </p:nvGrpSpPr>
      <p:grpSpPr>
        <a:xfrm>
          <a:off x="0" y="0"/>
          <a:ext cx="0" cy="0"/>
          <a:chOff x="0" y="0"/>
          <a:chExt cx="0" cy="0"/>
        </a:xfrm>
      </p:grpSpPr>
      <p:sp>
        <p:nvSpPr>
          <p:cNvPr id="268" name="Google Shape;268;p42"/>
          <p:cNvSpPr txBox="1">
            <a:spLocks noGrp="1"/>
          </p:cNvSpPr>
          <p:nvPr>
            <p:ph type="body" idx="1"/>
          </p:nvPr>
        </p:nvSpPr>
        <p:spPr>
          <a:xfrm>
            <a:off x="743425" y="2247900"/>
            <a:ext cx="11611422" cy="7315200"/>
          </a:xfrm>
          <a:prstGeom prst="rect">
            <a:avLst/>
          </a:prstGeom>
          <a:noFill/>
          <a:ln>
            <a:noFill/>
          </a:ln>
        </p:spPr>
        <p:txBody>
          <a:bodyPr spcFirstLastPara="1" wrap="square" lIns="50800" tIns="50800" rIns="50800" bIns="50800" anchor="ctr" anchorCtr="0">
            <a:normAutofit fontScale="77500" lnSpcReduction="20000"/>
          </a:bodyPr>
          <a:lstStyle/>
          <a:p>
            <a:pPr marL="0" lvl="0" indent="0" algn="just" rtl="0">
              <a:lnSpc>
                <a:spcPct val="100000"/>
              </a:lnSpc>
              <a:spcBef>
                <a:spcPts val="0"/>
              </a:spcBef>
              <a:spcAft>
                <a:spcPts val="0"/>
              </a:spcAft>
              <a:buSzPct val="59999"/>
              <a:buNone/>
            </a:pPr>
            <a:r>
              <a:rPr lang="fr-FR" sz="2400" b="1">
                <a:solidFill>
                  <a:srgbClr val="FF0000"/>
                </a:solidFill>
              </a:rPr>
              <a:t>Exercice 4</a:t>
            </a:r>
            <a:endParaRPr sz="2400" b="1">
              <a:solidFill>
                <a:srgbClr val="FF0000"/>
              </a:solidFill>
            </a:endParaRPr>
          </a:p>
          <a:p>
            <a:pPr marL="0" lvl="0" indent="0" algn="just" rtl="0">
              <a:lnSpc>
                <a:spcPct val="100000"/>
              </a:lnSpc>
              <a:spcBef>
                <a:spcPts val="2400"/>
              </a:spcBef>
              <a:spcAft>
                <a:spcPts val="0"/>
              </a:spcAft>
              <a:buSzPct val="60000"/>
              <a:buNone/>
            </a:pPr>
            <a:r>
              <a:rPr lang="fr-FR" sz="2600"/>
              <a:t>Ecrivez le script shell qui permet de faire le traitement ci-dessous: Ce script permet de déterminer le type de quatre arguments saisis par l’utilisateur et faire ainsi des traitements spécifiques. Au départ le script affiche le texte suivant : « Bonjour, test du xxx » (xxx étant la date lors de la saisie) suivi du message : «Total arg est nbr» (nbr étant le nombre d’arguments saisis). Si le nombre d’arguments n’est pas adéquat, le script affiche un message d’erreur. Le script détermine par la suite le type de chaque argument. Dans le cas de: </a:t>
            </a:r>
            <a:endParaRPr/>
          </a:p>
          <a:p>
            <a:pPr marL="0" lvl="0" indent="0" algn="just" rtl="0">
              <a:lnSpc>
                <a:spcPct val="100000"/>
              </a:lnSpc>
              <a:spcBef>
                <a:spcPts val="2400"/>
              </a:spcBef>
              <a:spcAft>
                <a:spcPts val="0"/>
              </a:spcAft>
              <a:buSzPct val="60000"/>
              <a:buNone/>
            </a:pPr>
            <a:r>
              <a:rPr lang="fr-FR" sz="2600"/>
              <a:t>-Un répertoire : il affiche «arg est un répertoire» puis liste son contenu dans le fichier /tmp/contenu. </a:t>
            </a:r>
            <a:endParaRPr/>
          </a:p>
          <a:p>
            <a:pPr marL="0" lvl="0" indent="0" algn="just" rtl="0">
              <a:lnSpc>
                <a:spcPct val="100000"/>
              </a:lnSpc>
              <a:spcBef>
                <a:spcPts val="2400"/>
              </a:spcBef>
              <a:spcAft>
                <a:spcPts val="0"/>
              </a:spcAft>
              <a:buSzPct val="60000"/>
              <a:buNone/>
            </a:pPr>
            <a:r>
              <a:rPr lang="fr-FR" sz="2600"/>
              <a:t>-Un fichier ordinaire : il affiche « arg est un fichier» puis le nombre de ligne de ce fichier (la commande pour déterminer le nombre de ligne du fichier est wc –l fichier. Selon le nombre de ligne de fichier un traitement sera fait: </a:t>
            </a:r>
            <a:endParaRPr/>
          </a:p>
          <a:p>
            <a:pPr marL="939800" lvl="1" indent="-469900" algn="just" rtl="0">
              <a:lnSpc>
                <a:spcPct val="100000"/>
              </a:lnSpc>
              <a:spcBef>
                <a:spcPts val="2400"/>
              </a:spcBef>
              <a:spcAft>
                <a:spcPts val="0"/>
              </a:spcAft>
              <a:buSzPct val="60000"/>
              <a:buFont typeface="Noto Sans Symbols"/>
              <a:buChar char="✔"/>
            </a:pPr>
            <a:r>
              <a:rPr lang="fr-FR" sz="2600"/>
              <a:t>si le nombre de ligne est = 0, il affiche « fichier vide ». </a:t>
            </a:r>
            <a:endParaRPr/>
          </a:p>
          <a:p>
            <a:pPr marL="939800" lvl="1" indent="-469900" algn="just" rtl="0">
              <a:lnSpc>
                <a:spcPct val="100000"/>
              </a:lnSpc>
              <a:spcBef>
                <a:spcPts val="2400"/>
              </a:spcBef>
              <a:spcAft>
                <a:spcPts val="0"/>
              </a:spcAft>
              <a:buSzPct val="60000"/>
              <a:buFont typeface="Noto Sans Symbols"/>
              <a:buChar char="✔"/>
            </a:pPr>
            <a:r>
              <a:rPr lang="fr-FR" sz="2600"/>
              <a:t>si le nombre de ligne est &gt;20, il affiche les 10 premières lignes du fichier (commande head). </a:t>
            </a:r>
            <a:endParaRPr/>
          </a:p>
          <a:p>
            <a:pPr marL="939800" lvl="1" indent="-469900" algn="just" rtl="0">
              <a:lnSpc>
                <a:spcPct val="100000"/>
              </a:lnSpc>
              <a:spcBef>
                <a:spcPts val="2400"/>
              </a:spcBef>
              <a:spcAft>
                <a:spcPts val="0"/>
              </a:spcAft>
              <a:buSzPct val="60000"/>
              <a:buFont typeface="Noto Sans Symbols"/>
              <a:buChar char="✔"/>
            </a:pPr>
            <a:r>
              <a:rPr lang="fr-FR" sz="2600"/>
              <a:t>si le nombre de ligne est &lt;20, il affiche tout le fichier.</a:t>
            </a:r>
            <a:endParaRPr/>
          </a:p>
          <a:p>
            <a:pPr marL="939800" lvl="1" indent="-469900" algn="just" rtl="0">
              <a:lnSpc>
                <a:spcPct val="100000"/>
              </a:lnSpc>
              <a:spcBef>
                <a:spcPts val="2400"/>
              </a:spcBef>
              <a:spcAft>
                <a:spcPts val="0"/>
              </a:spcAft>
              <a:buSzPct val="60000"/>
              <a:buFont typeface="Noto Sans Symbols"/>
              <a:buChar char="✔"/>
            </a:pPr>
            <a:r>
              <a:rPr lang="fr-FR" sz="2600"/>
              <a:t>si le type n’est ni fichier ni répertoire : « arg est de type autre»</a:t>
            </a:r>
            <a:endParaRPr/>
          </a:p>
          <a:p>
            <a:pPr marL="0" lvl="0" indent="0" algn="just" rtl="0">
              <a:lnSpc>
                <a:spcPct val="100000"/>
              </a:lnSpc>
              <a:spcBef>
                <a:spcPts val="2400"/>
              </a:spcBef>
              <a:spcAft>
                <a:spcPts val="0"/>
              </a:spcAft>
              <a:buSzPct val="60000"/>
              <a:buNone/>
            </a:pPr>
            <a:r>
              <a:rPr lang="fr-FR" sz="2600"/>
              <a:t>NB: arg c’est l’argument tel qu’il a été saisi par l’utilisateur</a:t>
            </a:r>
            <a:endParaRPr sz="2600"/>
          </a:p>
        </p:txBody>
      </p:sp>
      <p:sp>
        <p:nvSpPr>
          <p:cNvPr id="269" name="Google Shape;269;p42"/>
          <p:cNvSpPr txBox="1"/>
          <p:nvPr/>
        </p:nvSpPr>
        <p:spPr>
          <a:xfrm>
            <a:off x="3917136" y="1351679"/>
            <a:ext cx="5550714" cy="495616"/>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Exercices 3/3</a:t>
            </a:r>
            <a:br>
              <a:rPr lang="fr-FR" sz="5400" b="0" i="0" u="none" strike="noStrike" cap="none">
                <a:solidFill>
                  <a:srgbClr val="D93E2B"/>
                </a:solidFill>
                <a:latin typeface="Bodoni"/>
                <a:ea typeface="Bodoni"/>
                <a:cs typeface="Bodoni"/>
                <a:sym typeface="Bodoni"/>
              </a:rPr>
            </a:br>
            <a:endParaRPr sz="5400" b="0" i="0" u="none" strike="noStrike" cap="none">
              <a:solidFill>
                <a:srgbClr val="D93E2B"/>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8"/>
          <p:cNvSpPr txBox="1"/>
          <p:nvPr/>
        </p:nvSpPr>
        <p:spPr>
          <a:xfrm>
            <a:off x="714062" y="3668333"/>
            <a:ext cx="7200900" cy="5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14141"/>
              </a:buClr>
              <a:buSzPts val="1440"/>
              <a:buFont typeface="Arial"/>
              <a:buNone/>
            </a:pPr>
            <a:r>
              <a:rPr lang="fr-FR" sz="2400" b="0" i="1" u="none" strike="noStrike" cap="none">
                <a:solidFill>
                  <a:srgbClr val="414141"/>
                </a:solidFill>
                <a:latin typeface="Palatino"/>
                <a:ea typeface="Palatino"/>
                <a:cs typeface="Palatino"/>
                <a:sym typeface="Palatino"/>
              </a:rPr>
              <a:t>Système &amp; Scripting</a:t>
            </a:r>
            <a:endParaRPr/>
          </a:p>
        </p:txBody>
      </p:sp>
      <p:sp>
        <p:nvSpPr>
          <p:cNvPr id="99" name="Google Shape;99;p18"/>
          <p:cNvSpPr txBox="1"/>
          <p:nvPr/>
        </p:nvSpPr>
        <p:spPr>
          <a:xfrm>
            <a:off x="520879" y="4119183"/>
            <a:ext cx="11845075" cy="2413000"/>
          </a:xfrm>
          <a:prstGeom prst="rect">
            <a:avLst/>
          </a:prstGeom>
          <a:noFill/>
          <a:ln>
            <a:noFill/>
          </a:ln>
        </p:spPr>
        <p:txBody>
          <a:bodyPr spcFirstLastPara="1" wrap="square" lIns="50800" tIns="50800" rIns="50800" bIns="50800" anchor="ctr" anchorCtr="0">
            <a:normAutofit/>
          </a:bodyPr>
          <a:lstStyle/>
          <a:p>
            <a:pPr marL="0" marR="0" lvl="0" indent="0" algn="ctr" rtl="0">
              <a:lnSpc>
                <a:spcPct val="90000"/>
              </a:lnSpc>
              <a:spcBef>
                <a:spcPts val="0"/>
              </a:spcBef>
              <a:spcAft>
                <a:spcPts val="0"/>
              </a:spcAft>
              <a:buClr>
                <a:srgbClr val="D93E2B"/>
              </a:buClr>
              <a:buSzPts val="7000"/>
              <a:buFont typeface="Bodoni"/>
              <a:buNone/>
            </a:pPr>
            <a:r>
              <a:rPr lang="fr-FR" sz="7000" b="0" i="0" u="none" strike="noStrike" cap="none">
                <a:solidFill>
                  <a:srgbClr val="D93E2B"/>
                </a:solidFill>
                <a:latin typeface="Bodoni"/>
                <a:ea typeface="Bodoni"/>
                <a:cs typeface="Bodoni"/>
                <a:sym typeface="Bodoni"/>
              </a:rPr>
              <a:t>Chapitre III : Conditions &amp; Boucles en Shell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D93E2B"/>
              </a:buClr>
              <a:buSzPts val="7000"/>
              <a:buFont typeface="Bodoni"/>
              <a:buNone/>
            </a:pPr>
            <a:r>
              <a:rPr lang="fr-FR"/>
              <a:t>Plan</a:t>
            </a:r>
            <a:endParaRPr/>
          </a:p>
        </p:txBody>
      </p:sp>
      <p:sp>
        <p:nvSpPr>
          <p:cNvPr id="105" name="Google Shape;105;p19"/>
          <p:cNvSpPr txBox="1">
            <a:spLocks noGrp="1"/>
          </p:cNvSpPr>
          <p:nvPr>
            <p:ph type="body" idx="1"/>
          </p:nvPr>
        </p:nvSpPr>
        <p:spPr>
          <a:xfrm>
            <a:off x="507999" y="2258363"/>
            <a:ext cx="5635223" cy="5107069"/>
          </a:xfrm>
          <a:prstGeom prst="rect">
            <a:avLst/>
          </a:prstGeom>
          <a:noFill/>
          <a:ln>
            <a:noFill/>
          </a:ln>
        </p:spPr>
        <p:txBody>
          <a:bodyPr spcFirstLastPara="1" wrap="square" lIns="50800" tIns="50800" rIns="50800" bIns="50800" anchor="ctr" anchorCtr="0">
            <a:noAutofit/>
          </a:bodyPr>
          <a:lstStyle/>
          <a:p>
            <a:pPr marL="521716" lvl="0" indent="-521716" algn="l" rtl="0">
              <a:lnSpc>
                <a:spcPct val="100000"/>
              </a:lnSpc>
              <a:spcBef>
                <a:spcPts val="0"/>
              </a:spcBef>
              <a:spcAft>
                <a:spcPts val="0"/>
              </a:spcAft>
              <a:buClr>
                <a:srgbClr val="414141"/>
              </a:buClr>
              <a:buSzPts val="2900"/>
              <a:buFont typeface="Palatino"/>
              <a:buAutoNum type="arabicPeriod"/>
            </a:pPr>
            <a:r>
              <a:rPr lang="fr-FR" sz="2900"/>
              <a:t>Structure conditionnelle test</a:t>
            </a:r>
            <a:endParaRPr sz="2900"/>
          </a:p>
          <a:p>
            <a:pPr marL="521716" lvl="0" indent="-521716" algn="l" rtl="0">
              <a:lnSpc>
                <a:spcPct val="100000"/>
              </a:lnSpc>
              <a:spcBef>
                <a:spcPts val="1800"/>
              </a:spcBef>
              <a:spcAft>
                <a:spcPts val="0"/>
              </a:spcAft>
              <a:buClr>
                <a:srgbClr val="414141"/>
              </a:buClr>
              <a:buSzPts val="2900"/>
              <a:buFont typeface="Palatino"/>
              <a:buAutoNum type="arabicPeriod"/>
            </a:pPr>
            <a:r>
              <a:rPr lang="fr-FR" sz="2900"/>
              <a:t>Structure conditionnelle if</a:t>
            </a:r>
            <a:endParaRPr sz="2900"/>
          </a:p>
          <a:p>
            <a:pPr marL="521716" lvl="0" indent="-521716" algn="l" rtl="0">
              <a:lnSpc>
                <a:spcPct val="100000"/>
              </a:lnSpc>
              <a:spcBef>
                <a:spcPts val="1800"/>
              </a:spcBef>
              <a:spcAft>
                <a:spcPts val="0"/>
              </a:spcAft>
              <a:buClr>
                <a:srgbClr val="414141"/>
              </a:buClr>
              <a:buSzPts val="2900"/>
              <a:buFont typeface="Palatino"/>
              <a:buAutoNum type="arabicPeriod"/>
            </a:pPr>
            <a:r>
              <a:rPr lang="fr-FR" sz="2900"/>
              <a:t>Structure conditionnelle case</a:t>
            </a:r>
            <a:endParaRPr sz="2900"/>
          </a:p>
          <a:p>
            <a:pPr marL="521716" lvl="0" indent="-521716" algn="l" rtl="0">
              <a:lnSpc>
                <a:spcPct val="100000"/>
              </a:lnSpc>
              <a:spcBef>
                <a:spcPts val="1800"/>
              </a:spcBef>
              <a:spcAft>
                <a:spcPts val="0"/>
              </a:spcAft>
              <a:buClr>
                <a:srgbClr val="414141"/>
              </a:buClr>
              <a:buSzPts val="2900"/>
              <a:buFont typeface="Palatino"/>
              <a:buAutoNum type="arabicPeriod"/>
            </a:pPr>
            <a:r>
              <a:rPr lang="fr-FR" sz="2900"/>
              <a:t>Structure itérative for</a:t>
            </a:r>
            <a:endParaRPr sz="2900"/>
          </a:p>
          <a:p>
            <a:pPr marL="521716" lvl="0" indent="-521716" algn="l" rtl="0">
              <a:lnSpc>
                <a:spcPct val="100000"/>
              </a:lnSpc>
              <a:spcBef>
                <a:spcPts val="1800"/>
              </a:spcBef>
              <a:spcAft>
                <a:spcPts val="0"/>
              </a:spcAft>
              <a:buClr>
                <a:srgbClr val="414141"/>
              </a:buClr>
              <a:buSzPts val="2900"/>
              <a:buFont typeface="Palatino"/>
              <a:buAutoNum type="arabicPeriod"/>
            </a:pPr>
            <a:r>
              <a:rPr lang="fr-FR" sz="2900"/>
              <a:t>Structure itérative while, until</a:t>
            </a:r>
            <a:endParaRPr sz="2900"/>
          </a:p>
          <a:p>
            <a:pPr marL="521716" lvl="0" indent="-521716" algn="l" rtl="0">
              <a:lnSpc>
                <a:spcPct val="100000"/>
              </a:lnSpc>
              <a:spcBef>
                <a:spcPts val="1800"/>
              </a:spcBef>
              <a:spcAft>
                <a:spcPts val="0"/>
              </a:spcAft>
              <a:buClr>
                <a:srgbClr val="414141"/>
              </a:buClr>
              <a:buSzPts val="2900"/>
              <a:buFont typeface="Palatino"/>
              <a:buAutoNum type="arabicPeriod"/>
            </a:pPr>
            <a:r>
              <a:rPr lang="fr-FR" sz="2900"/>
              <a:t>Exercices</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649953" y="2254529"/>
            <a:ext cx="11426613" cy="5384521"/>
          </a:xfrm>
          <a:prstGeom prst="rect">
            <a:avLst/>
          </a:prstGeom>
          <a:noFill/>
          <a:ln>
            <a:noFill/>
          </a:ln>
        </p:spPr>
        <p:txBody>
          <a:bodyPr spcFirstLastPara="1" wrap="square" lIns="50800" tIns="50800" rIns="50800" bIns="50800" anchor="ctr" anchorCtr="0">
            <a:normAutofit/>
          </a:bodyPr>
          <a:lstStyle/>
          <a:p>
            <a:pPr marL="469900" lvl="0" indent="-469900" algn="l" rtl="0">
              <a:lnSpc>
                <a:spcPct val="100000"/>
              </a:lnSpc>
              <a:spcBef>
                <a:spcPts val="0"/>
              </a:spcBef>
              <a:spcAft>
                <a:spcPts val="0"/>
              </a:spcAft>
              <a:buSzPts val="1920"/>
              <a:buNone/>
            </a:pPr>
            <a:r>
              <a:rPr lang="fr-FR" sz="3200"/>
              <a:t>La fonction </a:t>
            </a:r>
            <a:r>
              <a:rPr lang="fr-FR" sz="3200" b="1">
                <a:solidFill>
                  <a:srgbClr val="00B0F0"/>
                </a:solidFill>
              </a:rPr>
              <a:t>test</a:t>
            </a:r>
            <a:r>
              <a:rPr lang="fr-FR" sz="3200"/>
              <a:t> permet d’exprimer une condition ou plusieurs:</a:t>
            </a:r>
            <a:endParaRPr sz="3200"/>
          </a:p>
          <a:p>
            <a:pPr marL="939800" lvl="1" indent="-469900" algn="l" rtl="0">
              <a:lnSpc>
                <a:spcPct val="100000"/>
              </a:lnSpc>
              <a:spcBef>
                <a:spcPts val="2400"/>
              </a:spcBef>
              <a:spcAft>
                <a:spcPts val="0"/>
              </a:spcAft>
              <a:buSzPts val="1703"/>
              <a:buFont typeface="Noto Sans Symbols"/>
              <a:buChar char="⮚"/>
            </a:pPr>
            <a:r>
              <a:rPr lang="fr-FR" sz="2838"/>
              <a:t>Sur des fichiers</a:t>
            </a:r>
            <a:endParaRPr/>
          </a:p>
          <a:p>
            <a:pPr marL="939800" lvl="1" indent="-469900" algn="l" rtl="0">
              <a:lnSpc>
                <a:spcPct val="100000"/>
              </a:lnSpc>
              <a:spcBef>
                <a:spcPts val="2400"/>
              </a:spcBef>
              <a:spcAft>
                <a:spcPts val="0"/>
              </a:spcAft>
              <a:buSzPts val="1703"/>
              <a:buFont typeface="Noto Sans Symbols"/>
              <a:buChar char="⮚"/>
            </a:pPr>
            <a:r>
              <a:rPr lang="fr-FR" sz="2838"/>
              <a:t>Sur des nombres</a:t>
            </a:r>
            <a:endParaRPr/>
          </a:p>
          <a:p>
            <a:pPr marL="939800" lvl="1" indent="-469900" algn="l" rtl="0">
              <a:lnSpc>
                <a:spcPct val="100000"/>
              </a:lnSpc>
              <a:spcBef>
                <a:spcPts val="2400"/>
              </a:spcBef>
              <a:spcAft>
                <a:spcPts val="0"/>
              </a:spcAft>
              <a:buSzPts val="1703"/>
              <a:buFont typeface="Noto Sans Symbols"/>
              <a:buChar char="⮚"/>
            </a:pPr>
            <a:r>
              <a:rPr lang="fr-FR" sz="2838"/>
              <a:t>Sur des chaînes de caractères</a:t>
            </a:r>
            <a:endParaRPr sz="2838"/>
          </a:p>
        </p:txBody>
      </p:sp>
      <p:sp>
        <p:nvSpPr>
          <p:cNvPr id="111" name="Google Shape;111;p20"/>
          <p:cNvSpPr/>
          <p:nvPr/>
        </p:nvSpPr>
        <p:spPr>
          <a:xfrm>
            <a:off x="876300" y="996790"/>
            <a:ext cx="12026901" cy="84023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conditionnelles  test</a:t>
            </a:r>
            <a:endParaRPr sz="5400" b="0" i="0" u="none" strike="noStrike" cap="none">
              <a:solidFill>
                <a:srgbClr val="D93E2B"/>
              </a:solidFill>
              <a:latin typeface="Bodoni"/>
              <a:ea typeface="Bodoni"/>
              <a:cs typeface="Bodoni"/>
              <a:sym typeface="Bodon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body" idx="1"/>
          </p:nvPr>
        </p:nvSpPr>
        <p:spPr>
          <a:xfrm>
            <a:off x="649953" y="2235479"/>
            <a:ext cx="11426613" cy="7517610"/>
          </a:xfrm>
          <a:prstGeom prst="rect">
            <a:avLst/>
          </a:prstGeom>
          <a:noFill/>
          <a:ln>
            <a:noFill/>
          </a:ln>
        </p:spPr>
        <p:txBody>
          <a:bodyPr spcFirstLastPara="1" wrap="square" lIns="50800" tIns="50800" rIns="50800" bIns="50800" anchor="ctr" anchorCtr="0">
            <a:normAutofit/>
          </a:bodyPr>
          <a:lstStyle/>
          <a:p>
            <a:pPr marL="469900" lvl="0" indent="-469900" algn="l" rtl="0">
              <a:lnSpc>
                <a:spcPct val="100000"/>
              </a:lnSpc>
              <a:spcBef>
                <a:spcPts val="0"/>
              </a:spcBef>
              <a:spcAft>
                <a:spcPts val="0"/>
              </a:spcAft>
              <a:buSzPts val="1703"/>
              <a:buFont typeface="Arial"/>
              <a:buNone/>
            </a:pPr>
            <a:endParaRPr sz="2838"/>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-e  </a:t>
            </a:r>
            <a:r>
              <a:rPr lang="fr-FR" sz="2800"/>
              <a:t>&lt;nom_fichier&gt; : vrai si l’argument existe</a:t>
            </a:r>
            <a:endParaRPr/>
          </a:p>
          <a:p>
            <a:pPr marL="469900" lvl="0" indent="-469900" algn="l" rtl="0">
              <a:lnSpc>
                <a:spcPct val="100000"/>
              </a:lnSpc>
              <a:spcBef>
                <a:spcPts val="2400"/>
              </a:spcBef>
              <a:spcAft>
                <a:spcPts val="0"/>
              </a:spcAft>
              <a:buSzPts val="1680"/>
              <a:buFont typeface="Arial"/>
              <a:buNone/>
            </a:pPr>
            <a:r>
              <a:rPr lang="fr-FR" sz="2800">
                <a:solidFill>
                  <a:srgbClr val="FF0000"/>
                </a:solidFill>
              </a:rPr>
              <a:t>     </a:t>
            </a:r>
            <a:r>
              <a:rPr lang="fr-FR" sz="2800">
                <a:solidFill>
                  <a:srgbClr val="00B0F0"/>
                </a:solidFill>
              </a:rPr>
              <a:t>test</a:t>
            </a:r>
            <a:r>
              <a:rPr lang="fr-FR" sz="2800">
                <a:solidFill>
                  <a:srgbClr val="FF0000"/>
                </a:solidFill>
              </a:rPr>
              <a:t>  </a:t>
            </a:r>
            <a:r>
              <a:rPr lang="fr-FR" sz="2800">
                <a:solidFill>
                  <a:srgbClr val="00B050"/>
                </a:solidFill>
              </a:rPr>
              <a:t>-f  </a:t>
            </a:r>
            <a:r>
              <a:rPr lang="fr-FR" sz="2800"/>
              <a:t>&lt;nom_fichier&gt; : vrai si l’argument est un fichier ordinaire</a:t>
            </a:r>
            <a:endParaRPr/>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 -d </a:t>
            </a:r>
            <a:r>
              <a:rPr lang="fr-FR" sz="2800"/>
              <a:t>&lt;nom_fichier&gt; : vrai si l’argument est un répertoire</a:t>
            </a:r>
            <a:endParaRPr/>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-L </a:t>
            </a:r>
            <a:r>
              <a:rPr lang="fr-FR" sz="2800"/>
              <a:t>&lt;nom_fichier&gt; : vrai si l’argument est un lien symbolique</a:t>
            </a:r>
            <a:endParaRPr sz="2800"/>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-r </a:t>
            </a:r>
            <a:r>
              <a:rPr lang="fr-FR" sz="2800"/>
              <a:t>&lt;nom_fichier&gt; : vrai si on a le droit de lire le fichier</a:t>
            </a:r>
            <a:endParaRPr/>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-x </a:t>
            </a:r>
            <a:r>
              <a:rPr lang="fr-FR" sz="2800"/>
              <a:t>&lt;nom_ficher&gt; : vrai si on a le droit d’exécuter le fichier</a:t>
            </a:r>
            <a:endParaRPr/>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-w </a:t>
            </a:r>
            <a:r>
              <a:rPr lang="fr-FR" sz="2800"/>
              <a:t>&lt;nom_ficher&gt; : vrai si on a le droit d’écrire dans le fichier</a:t>
            </a:r>
            <a:endParaRPr/>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F0"/>
                </a:solidFill>
              </a:rPr>
              <a:t>test</a:t>
            </a:r>
            <a:r>
              <a:rPr lang="fr-FR" sz="2800"/>
              <a:t>  </a:t>
            </a:r>
            <a:r>
              <a:rPr lang="fr-FR" sz="2800">
                <a:solidFill>
                  <a:srgbClr val="00B050"/>
                </a:solidFill>
              </a:rPr>
              <a:t>-s </a:t>
            </a:r>
            <a:r>
              <a:rPr lang="fr-FR" sz="2800"/>
              <a:t>&lt;nom_fichier&gt; : vrai si l’argument existe et non vide </a:t>
            </a:r>
            <a:r>
              <a:rPr lang="fr-FR" sz="2838"/>
              <a:t>	</a:t>
            </a:r>
            <a:endParaRPr/>
          </a:p>
          <a:p>
            <a:pPr marL="469900" lvl="0" indent="-469900" algn="l" rtl="0">
              <a:lnSpc>
                <a:spcPct val="100000"/>
              </a:lnSpc>
              <a:spcBef>
                <a:spcPts val="2400"/>
              </a:spcBef>
              <a:spcAft>
                <a:spcPts val="0"/>
              </a:spcAft>
              <a:buSzPts val="1703"/>
              <a:buFont typeface="Arial"/>
              <a:buNone/>
            </a:pPr>
            <a:endParaRPr sz="2838"/>
          </a:p>
        </p:txBody>
      </p:sp>
      <p:sp>
        <p:nvSpPr>
          <p:cNvPr id="117" name="Google Shape;117;p21"/>
          <p:cNvSpPr txBox="1"/>
          <p:nvPr/>
        </p:nvSpPr>
        <p:spPr>
          <a:xfrm>
            <a:off x="11176035" y="9132299"/>
            <a:ext cx="1727166" cy="519235"/>
          </a:xfrm>
          <a:prstGeom prst="rect">
            <a:avLst/>
          </a:prstGeom>
          <a:noFill/>
          <a:ln>
            <a:noFill/>
          </a:ln>
        </p:spPr>
        <p:txBody>
          <a:bodyPr spcFirstLastPara="1" wrap="square" lIns="130025" tIns="65000" rIns="130025" bIns="65000" anchor="ctr" anchorCtr="0">
            <a:noAutofit/>
          </a:bodyPr>
          <a:lstStyle/>
          <a:p>
            <a:pPr marL="0" marR="0" lvl="0" indent="0" algn="r" rtl="0">
              <a:lnSpc>
                <a:spcPct val="100000"/>
              </a:lnSpc>
              <a:spcBef>
                <a:spcPts val="0"/>
              </a:spcBef>
              <a:spcAft>
                <a:spcPts val="0"/>
              </a:spcAft>
              <a:buClr>
                <a:schemeClr val="lt1"/>
              </a:buClr>
              <a:buSzPts val="1935"/>
              <a:buFont typeface="Bodoni"/>
              <a:buNone/>
            </a:pPr>
            <a:r>
              <a:rPr lang="fr-FR" sz="1935" b="1" i="0" u="none" strike="noStrike" cap="none">
                <a:solidFill>
                  <a:schemeClr val="lt1"/>
                </a:solidFill>
                <a:latin typeface="Bodoni"/>
                <a:ea typeface="Bodoni"/>
                <a:cs typeface="Bodoni"/>
                <a:sym typeface="Bodoni"/>
              </a:rPr>
              <a:t>  </a:t>
            </a:r>
            <a:endParaRPr/>
          </a:p>
        </p:txBody>
      </p:sp>
      <p:sp>
        <p:nvSpPr>
          <p:cNvPr id="118" name="Google Shape;118;p21"/>
          <p:cNvSpPr/>
          <p:nvPr/>
        </p:nvSpPr>
        <p:spPr>
          <a:xfrm>
            <a:off x="876300" y="996790"/>
            <a:ext cx="11544299" cy="15881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conditionnelles  test sur les fichiers 1/2</a:t>
            </a:r>
            <a:endParaRPr sz="5400" b="0" i="0" u="none" strike="noStrike" cap="none">
              <a:solidFill>
                <a:srgbClr val="D93E2B"/>
              </a:solidFill>
              <a:latin typeface="Bodoni"/>
              <a:ea typeface="Bodoni"/>
              <a:cs typeface="Bodoni"/>
              <a:sym typeface="Bodon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a:stretch/>
        </p:blipFill>
        <p:spPr>
          <a:xfrm>
            <a:off x="1568450" y="2933700"/>
            <a:ext cx="10185400" cy="5695950"/>
          </a:xfrm>
          <a:prstGeom prst="rect">
            <a:avLst/>
          </a:prstGeom>
          <a:noFill/>
          <a:ln>
            <a:noFill/>
          </a:ln>
        </p:spPr>
      </p:pic>
      <p:sp>
        <p:nvSpPr>
          <p:cNvPr id="124" name="Google Shape;124;p22"/>
          <p:cNvSpPr/>
          <p:nvPr/>
        </p:nvSpPr>
        <p:spPr>
          <a:xfrm>
            <a:off x="876300" y="996790"/>
            <a:ext cx="11544299" cy="15881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D93E2B"/>
              </a:buClr>
              <a:buSzPts val="5400"/>
              <a:buFont typeface="Bodoni"/>
              <a:buNone/>
            </a:pPr>
            <a:r>
              <a:rPr lang="fr-FR" sz="5400" b="0" i="0" u="none" strike="noStrike" cap="none">
                <a:solidFill>
                  <a:srgbClr val="D93E2B"/>
                </a:solidFill>
                <a:latin typeface="Bodoni"/>
                <a:ea typeface="Bodoni"/>
                <a:cs typeface="Bodoni"/>
                <a:sym typeface="Bodoni"/>
              </a:rPr>
              <a:t>Les structures conditionnelles  test sur les fichiers 2/2</a:t>
            </a:r>
            <a:endParaRPr sz="5400" b="0" i="0" u="none" strike="noStrike" cap="none">
              <a:solidFill>
                <a:srgbClr val="D93E2B"/>
              </a:solidFill>
              <a:latin typeface="Bodoni"/>
              <a:ea typeface="Bodoni"/>
              <a:cs typeface="Bodoni"/>
              <a:sym typeface="Bodoni"/>
            </a:endParaRPr>
          </a:p>
        </p:txBody>
      </p:sp>
      <p:grpSp>
        <p:nvGrpSpPr>
          <p:cNvPr id="125" name="Google Shape;125;p22"/>
          <p:cNvGrpSpPr/>
          <p:nvPr/>
        </p:nvGrpSpPr>
        <p:grpSpPr>
          <a:xfrm>
            <a:off x="4210050" y="4991100"/>
            <a:ext cx="6248400" cy="1371600"/>
            <a:chOff x="4210050" y="4933950"/>
            <a:chExt cx="6248400" cy="1371600"/>
          </a:xfrm>
        </p:grpSpPr>
        <p:sp>
          <p:nvSpPr>
            <p:cNvPr id="126" name="Google Shape;126;p22"/>
            <p:cNvSpPr/>
            <p:nvPr/>
          </p:nvSpPr>
          <p:spPr>
            <a:xfrm>
              <a:off x="7677150" y="5153025"/>
              <a:ext cx="2781300" cy="1152525"/>
            </a:xfrm>
            <a:prstGeom prst="rect">
              <a:avLst/>
            </a:prstGeom>
            <a:noFill/>
            <a:ln w="28575" cap="flat" cmpd="sng">
              <a:solidFill>
                <a:srgbClr val="FF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414141"/>
                </a:buClr>
                <a:buSzPts val="3200"/>
                <a:buFont typeface="Palatino"/>
                <a:buNone/>
              </a:pPr>
              <a:endParaRPr sz="3200" b="0" i="0" u="none" strike="noStrike" cap="none">
                <a:solidFill>
                  <a:srgbClr val="FFFFFF"/>
                </a:solidFill>
                <a:latin typeface="Palatino"/>
                <a:ea typeface="Palatino"/>
                <a:cs typeface="Palatino"/>
                <a:sym typeface="Palatino"/>
              </a:endParaRPr>
            </a:p>
          </p:txBody>
        </p:sp>
        <p:grpSp>
          <p:nvGrpSpPr>
            <p:cNvPr id="127" name="Google Shape;127;p22"/>
            <p:cNvGrpSpPr/>
            <p:nvPr/>
          </p:nvGrpSpPr>
          <p:grpSpPr>
            <a:xfrm>
              <a:off x="4210050" y="4933950"/>
              <a:ext cx="6248400" cy="1290498"/>
              <a:chOff x="4210050" y="4991100"/>
              <a:chExt cx="6248400" cy="1290498"/>
            </a:xfrm>
          </p:grpSpPr>
          <p:sp>
            <p:nvSpPr>
              <p:cNvPr id="128" name="Google Shape;128;p22"/>
              <p:cNvSpPr/>
              <p:nvPr/>
            </p:nvSpPr>
            <p:spPr>
              <a:xfrm>
                <a:off x="4210050" y="4991100"/>
                <a:ext cx="1257300" cy="323850"/>
              </a:xfrm>
              <a:prstGeom prst="ellipse">
                <a:avLst/>
              </a:prstGeom>
              <a:noFill/>
              <a:ln w="28575" cap="flat" cmpd="sng">
                <a:solidFill>
                  <a:srgbClr val="FF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414141"/>
                  </a:buClr>
                  <a:buSzPts val="3200"/>
                  <a:buFont typeface="Palatino"/>
                  <a:buNone/>
                </a:pPr>
                <a:endParaRPr sz="3200" b="0" i="0" u="none" strike="noStrike" cap="none">
                  <a:solidFill>
                    <a:srgbClr val="FFFFFF"/>
                  </a:solidFill>
                  <a:latin typeface="Palatino"/>
                  <a:ea typeface="Palatino"/>
                  <a:cs typeface="Palatino"/>
                  <a:sym typeface="Palatino"/>
                </a:endParaRPr>
              </a:p>
            </p:txBody>
          </p:sp>
          <p:cxnSp>
            <p:nvCxnSpPr>
              <p:cNvPr id="129" name="Google Shape;129;p22"/>
              <p:cNvCxnSpPr>
                <a:stCxn id="128" idx="6"/>
              </p:cNvCxnSpPr>
              <p:nvPr/>
            </p:nvCxnSpPr>
            <p:spPr>
              <a:xfrm>
                <a:off x="5467350" y="5153025"/>
                <a:ext cx="2209800" cy="628800"/>
              </a:xfrm>
              <a:prstGeom prst="bentConnector3">
                <a:avLst>
                  <a:gd name="adj1" fmla="val 50000"/>
                </a:avLst>
              </a:prstGeom>
              <a:noFill/>
              <a:ln w="28575" cap="flat" cmpd="sng">
                <a:solidFill>
                  <a:srgbClr val="FF0000"/>
                </a:solidFill>
                <a:prstDash val="solid"/>
                <a:miter lim="400000"/>
                <a:headEnd type="none" w="sm" len="sm"/>
                <a:tailEnd type="triangle" w="med" len="med"/>
              </a:ln>
            </p:spPr>
          </p:cxnSp>
          <p:sp>
            <p:nvSpPr>
              <p:cNvPr id="130" name="Google Shape;130;p22"/>
              <p:cNvSpPr txBox="1"/>
              <p:nvPr/>
            </p:nvSpPr>
            <p:spPr>
              <a:xfrm>
                <a:off x="7677150" y="5194121"/>
                <a:ext cx="2781300" cy="1087477"/>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0000"/>
                  </a:buClr>
                  <a:buSzPts val="1600"/>
                  <a:buFont typeface="Palatino"/>
                  <a:buNone/>
                </a:pPr>
                <a:r>
                  <a:rPr lang="fr-FR" sz="1600" b="0" i="0" u="none" strike="noStrike" cap="none">
                    <a:solidFill>
                      <a:srgbClr val="FF0000"/>
                    </a:solidFill>
                    <a:latin typeface="Palatino"/>
                    <a:ea typeface="Palatino"/>
                    <a:cs typeface="Palatino"/>
                    <a:sym typeface="Palatino"/>
                  </a:rPr>
                  <a:t>Afficher le code de retour de la fonction test</a:t>
                </a:r>
                <a:endParaRPr/>
              </a:p>
              <a:p>
                <a:pPr marL="0" marR="0" lvl="0" indent="0" algn="ctr" rtl="0">
                  <a:lnSpc>
                    <a:spcPct val="100000"/>
                  </a:lnSpc>
                  <a:spcBef>
                    <a:spcPts val="0"/>
                  </a:spcBef>
                  <a:spcAft>
                    <a:spcPts val="0"/>
                  </a:spcAft>
                  <a:buClr>
                    <a:srgbClr val="FF0000"/>
                  </a:buClr>
                  <a:buSzPts val="1600"/>
                  <a:buFont typeface="Palatino"/>
                  <a:buNone/>
                </a:pPr>
                <a:r>
                  <a:rPr lang="fr-FR" sz="1600" b="0" i="0" u="none" strike="noStrike" cap="none">
                    <a:solidFill>
                      <a:srgbClr val="FF0000"/>
                    </a:solidFill>
                    <a:latin typeface="Palatino"/>
                    <a:ea typeface="Palatino"/>
                    <a:cs typeface="Palatino"/>
                    <a:sym typeface="Palatino"/>
                  </a:rPr>
                  <a:t>0: test vrai</a:t>
                </a:r>
                <a:endParaRPr/>
              </a:p>
              <a:p>
                <a:pPr marL="0" marR="0" lvl="0" indent="0" algn="ctr" rtl="0">
                  <a:lnSpc>
                    <a:spcPct val="100000"/>
                  </a:lnSpc>
                  <a:spcBef>
                    <a:spcPts val="0"/>
                  </a:spcBef>
                  <a:spcAft>
                    <a:spcPts val="0"/>
                  </a:spcAft>
                  <a:buClr>
                    <a:srgbClr val="FF0000"/>
                  </a:buClr>
                  <a:buSzPts val="1600"/>
                  <a:buFont typeface="Palatino"/>
                  <a:buNone/>
                </a:pPr>
                <a:r>
                  <a:rPr lang="fr-FR" sz="1600" b="0" i="0" u="none" strike="noStrike" cap="none">
                    <a:solidFill>
                      <a:srgbClr val="FF0000"/>
                    </a:solidFill>
                    <a:latin typeface="Palatino"/>
                    <a:ea typeface="Palatino"/>
                    <a:cs typeface="Palatino"/>
                    <a:sym typeface="Palatino"/>
                  </a:rPr>
                  <a:t> 1: test faux</a:t>
                </a:r>
                <a:endParaRPr sz="1600" b="0" i="0" u="none" strike="noStrike" cap="none">
                  <a:solidFill>
                    <a:srgbClr val="FF0000"/>
                  </a:solidFill>
                  <a:latin typeface="Palatino"/>
                  <a:ea typeface="Palatino"/>
                  <a:cs typeface="Palatino"/>
                  <a:sym typeface="Palatin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835745" y="2902281"/>
            <a:ext cx="11426613" cy="6477668"/>
          </a:xfrm>
          <a:prstGeom prst="rect">
            <a:avLst/>
          </a:prstGeom>
          <a:noFill/>
          <a:ln>
            <a:noFill/>
          </a:ln>
        </p:spPr>
        <p:txBody>
          <a:bodyPr spcFirstLastPara="1" wrap="square" lIns="50800" tIns="50800" rIns="50800" bIns="50800" anchor="ctr" anchorCtr="0">
            <a:normAutofit lnSpcReduction="10000"/>
          </a:bodyPr>
          <a:lstStyle/>
          <a:p>
            <a:pPr marL="469900" lvl="0" indent="-469900" algn="l" rtl="0">
              <a:lnSpc>
                <a:spcPct val="100000"/>
              </a:lnSpc>
              <a:spcBef>
                <a:spcPts val="0"/>
              </a:spcBef>
              <a:spcAft>
                <a:spcPts val="0"/>
              </a:spcAft>
              <a:buSzPts val="1680"/>
              <a:buFont typeface="Arial"/>
              <a:buNone/>
            </a:pPr>
            <a:r>
              <a:rPr lang="fr-FR" sz="2800"/>
              <a:t>Pour les expressions arithmétiques, les opérateurs sont:</a:t>
            </a:r>
            <a:endParaRPr/>
          </a:p>
          <a:p>
            <a:pPr marL="469900" lvl="0" indent="-469900" algn="l" rtl="0">
              <a:lnSpc>
                <a:spcPct val="100000"/>
              </a:lnSpc>
              <a:spcBef>
                <a:spcPts val="2400"/>
              </a:spcBef>
              <a:spcAft>
                <a:spcPts val="0"/>
              </a:spcAft>
              <a:buSzPts val="1680"/>
              <a:buFont typeface="Arial"/>
              <a:buNone/>
            </a:pPr>
            <a:r>
              <a:rPr lang="fr-FR" sz="2800"/>
              <a:t>		</a:t>
            </a:r>
            <a:r>
              <a:rPr lang="fr-FR" sz="2800">
                <a:solidFill>
                  <a:srgbClr val="00B050"/>
                </a:solidFill>
              </a:rPr>
              <a:t>- eq , -ne, - lt, -le, -gt ,-ge</a:t>
            </a:r>
            <a:endParaRPr sz="2800">
              <a:solidFill>
                <a:srgbClr val="00B050"/>
              </a:solidFill>
            </a:endParaRPr>
          </a:p>
          <a:p>
            <a:pPr marL="469900" lvl="0" indent="-469900" algn="l" rtl="0">
              <a:lnSpc>
                <a:spcPct val="100000"/>
              </a:lnSpc>
              <a:spcBef>
                <a:spcPts val="2400"/>
              </a:spcBef>
              <a:spcAft>
                <a:spcPts val="0"/>
              </a:spcAft>
              <a:buSzPts val="1680"/>
              <a:buFont typeface="Arial"/>
              <a:buNone/>
            </a:pPr>
            <a:r>
              <a:rPr lang="fr-FR" sz="2800"/>
              <a:t>équivalent à égale, différent, inférieur strictement, inférieur ou égale, supérieur strictement, supérieur ou égale</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"i1" </a:t>
            </a:r>
            <a:r>
              <a:rPr lang="fr-FR" sz="2800">
                <a:solidFill>
                  <a:srgbClr val="00B050"/>
                </a:solidFill>
              </a:rPr>
              <a:t>-eq </a:t>
            </a:r>
            <a:r>
              <a:rPr lang="fr-FR" sz="2800"/>
              <a:t>"i2": Teste si i1 est égal à i2</a:t>
            </a:r>
            <a:endParaRPr sz="2800"/>
          </a:p>
          <a:p>
            <a:pPr marL="507912" lvl="1" indent="0" algn="l" rtl="0">
              <a:lnSpc>
                <a:spcPct val="100000"/>
              </a:lnSpc>
              <a:spcBef>
                <a:spcPts val="2400"/>
              </a:spcBef>
              <a:spcAft>
                <a:spcPts val="0"/>
              </a:spcAft>
              <a:buSzPts val="1680"/>
              <a:buNone/>
            </a:pPr>
            <a:r>
              <a:rPr lang="fr-FR" sz="2800">
                <a:solidFill>
                  <a:srgbClr val="00B0F0"/>
                </a:solidFill>
              </a:rPr>
              <a:t>test</a:t>
            </a:r>
            <a:r>
              <a:rPr lang="fr-FR" sz="2800"/>
              <a:t> "i1" </a:t>
            </a:r>
            <a:r>
              <a:rPr lang="fr-FR" sz="2800">
                <a:solidFill>
                  <a:srgbClr val="00B050"/>
                </a:solidFill>
              </a:rPr>
              <a:t>-ne </a:t>
            </a:r>
            <a:r>
              <a:rPr lang="fr-FR" sz="2800"/>
              <a:t>"i2": Teste si i1 n'est pas égal à i2</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"i1" </a:t>
            </a:r>
            <a:r>
              <a:rPr lang="fr-FR" sz="2800">
                <a:solidFill>
                  <a:srgbClr val="00B050"/>
                </a:solidFill>
              </a:rPr>
              <a:t>-gt </a:t>
            </a:r>
            <a:r>
              <a:rPr lang="fr-FR" sz="2800"/>
              <a:t>"i2": Teste si i1 est plus grand que i2</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"i1" </a:t>
            </a:r>
            <a:r>
              <a:rPr lang="fr-FR" sz="2800">
                <a:solidFill>
                  <a:srgbClr val="00B050"/>
                </a:solidFill>
              </a:rPr>
              <a:t>-lt </a:t>
            </a:r>
            <a:r>
              <a:rPr lang="fr-FR" sz="2800"/>
              <a:t>"i2": Teste si i1 est inférieur à i2</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"i1" </a:t>
            </a:r>
            <a:r>
              <a:rPr lang="fr-FR" sz="2800">
                <a:solidFill>
                  <a:srgbClr val="00B050"/>
                </a:solidFill>
              </a:rPr>
              <a:t>-ge </a:t>
            </a:r>
            <a:r>
              <a:rPr lang="fr-FR" sz="2800"/>
              <a:t>"i2": Teste si i1 est plus grand ou égal à i2</a:t>
            </a:r>
            <a:endParaRPr/>
          </a:p>
          <a:p>
            <a:pPr marL="507912" lvl="1" indent="0" algn="l" rtl="0">
              <a:lnSpc>
                <a:spcPct val="100000"/>
              </a:lnSpc>
              <a:spcBef>
                <a:spcPts val="2400"/>
              </a:spcBef>
              <a:spcAft>
                <a:spcPts val="0"/>
              </a:spcAft>
              <a:buSzPts val="1680"/>
              <a:buNone/>
            </a:pPr>
            <a:r>
              <a:rPr lang="fr-FR" sz="2800">
                <a:solidFill>
                  <a:srgbClr val="00B0F0"/>
                </a:solidFill>
              </a:rPr>
              <a:t>test</a:t>
            </a:r>
            <a:r>
              <a:rPr lang="fr-FR" sz="2800"/>
              <a:t> "i1" </a:t>
            </a:r>
            <a:r>
              <a:rPr lang="fr-FR" sz="2800">
                <a:solidFill>
                  <a:srgbClr val="00B050"/>
                </a:solidFill>
              </a:rPr>
              <a:t>-le </a:t>
            </a:r>
            <a:r>
              <a:rPr lang="fr-FR" sz="2800"/>
              <a:t>"i2": Teste si i1 est inférieur ou égal à i2</a:t>
            </a:r>
            <a:endParaRPr/>
          </a:p>
          <a:p>
            <a:pPr marL="469900" lvl="0" indent="-469900" algn="l" rtl="0">
              <a:lnSpc>
                <a:spcPct val="100000"/>
              </a:lnSpc>
              <a:spcBef>
                <a:spcPts val="2400"/>
              </a:spcBef>
              <a:spcAft>
                <a:spcPts val="0"/>
              </a:spcAft>
              <a:buSzPts val="1703"/>
              <a:buFont typeface="Arial"/>
              <a:buNone/>
            </a:pPr>
            <a:endParaRPr sz="2838"/>
          </a:p>
          <a:p>
            <a:pPr marL="469900" lvl="0" indent="-469900" algn="l" rtl="0">
              <a:lnSpc>
                <a:spcPct val="100000"/>
              </a:lnSpc>
              <a:spcBef>
                <a:spcPts val="2400"/>
              </a:spcBef>
              <a:spcAft>
                <a:spcPts val="0"/>
              </a:spcAft>
              <a:buSzPts val="1703"/>
              <a:buFont typeface="Arial"/>
              <a:buNone/>
            </a:pPr>
            <a:endParaRPr sz="2838"/>
          </a:p>
        </p:txBody>
      </p:sp>
      <p:sp>
        <p:nvSpPr>
          <p:cNvPr id="136" name="Google Shape;136;p23"/>
          <p:cNvSpPr/>
          <p:nvPr/>
        </p:nvSpPr>
        <p:spPr>
          <a:xfrm>
            <a:off x="278369" y="730090"/>
            <a:ext cx="12485131" cy="156966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D93E2B"/>
              </a:buClr>
              <a:buSzPts val="4800"/>
              <a:buFont typeface="Bodoni"/>
              <a:buNone/>
            </a:pPr>
            <a:r>
              <a:rPr lang="fr-FR" sz="4800" b="0" i="0" u="none" strike="noStrike" cap="none">
                <a:solidFill>
                  <a:srgbClr val="D93E2B"/>
                </a:solidFill>
                <a:latin typeface="Bodoni"/>
                <a:ea typeface="Bodoni"/>
                <a:cs typeface="Bodoni"/>
                <a:sym typeface="Bodoni"/>
              </a:rPr>
              <a:t>Les structures conditionnelles  test sur les nombres 1/2</a:t>
            </a:r>
            <a:endParaRPr sz="4800" b="0" i="0" u="none" strike="noStrike" cap="none">
              <a:solidFill>
                <a:srgbClr val="D93E2B"/>
              </a:solidFill>
              <a:latin typeface="Bodoni"/>
              <a:ea typeface="Bodoni"/>
              <a:cs typeface="Bodoni"/>
              <a:sym typeface="Bodon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
        <p:cNvGrpSpPr/>
        <p:nvPr/>
      </p:nvGrpSpPr>
      <p:grpSpPr>
        <a:xfrm>
          <a:off x="0" y="0"/>
          <a:ext cx="0" cy="0"/>
          <a:chOff x="0" y="0"/>
          <a:chExt cx="0" cy="0"/>
        </a:xfrm>
      </p:grpSpPr>
      <p:pic>
        <p:nvPicPr>
          <p:cNvPr id="141" name="Google Shape;141;p24"/>
          <p:cNvPicPr preferRelativeResize="0"/>
          <p:nvPr/>
        </p:nvPicPr>
        <p:blipFill rotWithShape="1">
          <a:blip r:embed="rId3">
            <a:alphaModFix/>
          </a:blip>
          <a:srcRect/>
          <a:stretch/>
        </p:blipFill>
        <p:spPr>
          <a:xfrm>
            <a:off x="1458912" y="3205162"/>
            <a:ext cx="10103047" cy="4338638"/>
          </a:xfrm>
          <a:prstGeom prst="rect">
            <a:avLst/>
          </a:prstGeom>
          <a:noFill/>
          <a:ln>
            <a:noFill/>
          </a:ln>
        </p:spPr>
      </p:pic>
      <p:sp>
        <p:nvSpPr>
          <p:cNvPr id="142" name="Google Shape;142;p24"/>
          <p:cNvSpPr/>
          <p:nvPr/>
        </p:nvSpPr>
        <p:spPr>
          <a:xfrm>
            <a:off x="278369" y="730090"/>
            <a:ext cx="12485131" cy="156966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D93E2B"/>
              </a:buClr>
              <a:buSzPts val="4800"/>
              <a:buFont typeface="Bodoni"/>
              <a:buNone/>
            </a:pPr>
            <a:r>
              <a:rPr lang="fr-FR" sz="4800" b="0" i="0" u="none" strike="noStrike" cap="none">
                <a:solidFill>
                  <a:srgbClr val="D93E2B"/>
                </a:solidFill>
                <a:latin typeface="Bodoni"/>
                <a:ea typeface="Bodoni"/>
                <a:cs typeface="Bodoni"/>
                <a:sym typeface="Bodoni"/>
              </a:rPr>
              <a:t>Les structures conditionnelles  test sur les nombres 2/2</a:t>
            </a:r>
            <a:endParaRPr sz="4800" b="0" i="0" u="none" strike="noStrike" cap="none">
              <a:solidFill>
                <a:srgbClr val="D93E2B"/>
              </a:solidFill>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E18191730C8A419E07C3638EBD9941" ma:contentTypeVersion="4" ma:contentTypeDescription="Crée un document." ma:contentTypeScope="" ma:versionID="2849b0f6dc8aa816869c90a9a7000992">
  <xsd:schema xmlns:xsd="http://www.w3.org/2001/XMLSchema" xmlns:xs="http://www.w3.org/2001/XMLSchema" xmlns:p="http://schemas.microsoft.com/office/2006/metadata/properties" xmlns:ns2="2ad6aa2e-66bb-47e8-aeeb-cf2b10dbab5d" targetNamespace="http://schemas.microsoft.com/office/2006/metadata/properties" ma:root="true" ma:fieldsID="8444e1d8050c0d3e9deabc8da59527de" ns2:_="">
    <xsd:import namespace="2ad6aa2e-66bb-47e8-aeeb-cf2b10dbab5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d6aa2e-66bb-47e8-aeeb-cf2b10dbab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110B90-5957-42DE-A71D-C73E3D4CA02A}">
  <ds:schemaRefs>
    <ds:schemaRef ds:uri="http://schemas.microsoft.com/sharepoint/v3/contenttype/forms"/>
  </ds:schemaRefs>
</ds:datastoreItem>
</file>

<file path=customXml/itemProps2.xml><?xml version="1.0" encoding="utf-8"?>
<ds:datastoreItem xmlns:ds="http://schemas.openxmlformats.org/officeDocument/2006/customXml" ds:itemID="{2311429F-10DB-4E69-9298-B118D8F0ED29}"/>
</file>

<file path=customXml/itemProps3.xml><?xml version="1.0" encoding="utf-8"?>
<ds:datastoreItem xmlns:ds="http://schemas.openxmlformats.org/officeDocument/2006/customXml" ds:itemID="{E215CBCC-0EC4-47B9-935F-E07752754306}"/>
</file>

<file path=docProps/app.xml><?xml version="1.0" encoding="utf-8"?>
<Properties xmlns="http://schemas.openxmlformats.org/officeDocument/2006/extended-properties" xmlns:vt="http://schemas.openxmlformats.org/officeDocument/2006/docPropsVTypes">
  <Application>Microsoft Office PowerPoint</Application>
  <PresentationFormat>Personnalisé</PresentationFormat>
  <Slides>27</Slides>
  <Notes>27</Notes>
  <HiddenSlides>0</HiddenSlide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New_Template4</vt:lpstr>
      <vt:lpstr>Module : Système et Scripting</vt:lpstr>
      <vt:lpstr>Planification &amp; Informations</vt:lpstr>
      <vt:lpstr>Présentation PowerPoint</vt:lpstr>
      <vt:lpstr>Plan</vt:lpstr>
      <vt:lpstr>Présentation PowerPoint</vt:lpstr>
      <vt:lpstr>Présentation PowerPoint</vt:lpstr>
      <vt:lpstr>Présentation PowerPoint</vt:lpstr>
      <vt:lpstr>Présentation PowerPoint</vt:lpstr>
      <vt:lpstr>Présentation PowerPoint</vt:lpstr>
      <vt:lpstr>Les structures conditionnelles  test sur les chaînes de caractères 1/2</vt:lpstr>
      <vt:lpstr>Présentation PowerPoint</vt:lpstr>
      <vt:lpstr>Présentation PowerPoint</vt:lpstr>
      <vt:lpstr>Combinaison de conditions </vt:lpstr>
      <vt:lpstr>Effectuer plusieurs tests à la fois</vt:lpstr>
      <vt:lpstr>  Les structures conditionnelles if 1/2 </vt:lpstr>
      <vt:lpstr>  Les structures conditionnelles if 2/2 </vt:lpstr>
      <vt:lpstr>Présentation PowerPoint</vt:lpstr>
      <vt:lpstr>Présentation PowerPoint</vt:lpstr>
      <vt:lpstr>Les structures itératives for 1/3</vt:lpstr>
      <vt:lpstr>Les structures itératives for 2/3</vt:lpstr>
      <vt:lpstr>Les structures itératives for 3/3</vt:lpstr>
      <vt:lpstr>Commande seq 1/2</vt:lpstr>
      <vt:lpstr>Commande seq 2/2</vt:lpstr>
      <vt:lpstr> </vt:lpstr>
      <vt:lpstr>Exercices 1/3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Système et Scripting</dc:title>
  <cp:revision>1</cp:revision>
  <dcterms:modified xsi:type="dcterms:W3CDTF">2024-02-05T09:42:17Z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0x01010077E18191730C8A419E07C3638EBD9941</vt:lpwstr>
  </property>
  <property fmtid="{D5CDD505-2E9C-101B-9397-08002B2CF9AE}" pid="3" name="Order">
    <vt:r8>1400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