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GIVE ME GREAT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Learning Aims</a:t>
            </a:r>
          </a:p>
          <a:p>
            <a:r>
              <a:t>2. Success Criteria</a:t>
            </a:r>
          </a:p>
          <a:p>
            <a:r>
              <a:t>3. Overview of Derivation</a:t>
            </a:r>
          </a:p>
          <a:p>
            <a:r>
              <a:t>4. Rules for Derivation</a:t>
            </a:r>
          </a:p>
          <a:p>
            <a:r>
              <a:t>5. Steps for Derivation</a:t>
            </a:r>
          </a:p>
          <a:p>
            <a:r>
              <a:t>6. Examples of Derivation</a:t>
            </a:r>
          </a:p>
          <a:p>
            <a:r>
              <a:t>7. Applications of Derivation</a:t>
            </a:r>
          </a:p>
          <a:p>
            <a:r>
              <a:t>8.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presentation, you will learn:</a:t>
            </a:r>
          </a:p>
          <a:p>
            <a:r>
              <a:t>- What derivation is</a:t>
            </a:r>
          </a:p>
          <a:p>
            <a:r>
              <a:t>- The rules for performing derivation</a:t>
            </a:r>
          </a:p>
          <a:p>
            <a:r>
              <a:t>- The steps involved in the process of derivation</a:t>
            </a:r>
          </a:p>
          <a:p>
            <a:r>
              <a:t>- Examples of derivation</a:t>
            </a:r>
          </a:p>
          <a:p>
            <a:r>
              <a:t>- Applications of derivation in real-life situations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the end of this presentation, you will be able to answer the following questions:</a:t>
            </a:r>
          </a:p>
          <a:p>
            <a:r>
              <a:t>- What is derivation?</a:t>
            </a:r>
          </a:p>
          <a:p>
            <a:r>
              <a:t>- What are the rules for performing derivation?</a:t>
            </a:r>
          </a:p>
          <a:p>
            <a:r>
              <a:t>- What are the steps involved in the process of derivation?</a:t>
            </a:r>
          </a:p>
          <a:p>
            <a:r>
              <a:t>- Can you solve examples of derivation?</a:t>
            </a:r>
          </a:p>
          <a:p>
            <a:r>
              <a:t>- How is derivation applied in real-life situations?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Derivation is the process of finding the rate at which a quantity is changing. It is commonly used in mathematics and physics to analyze functions and calculate gradients or slopes.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for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Power Rule: Derivative of a constant multiplied by a variable raised to a power is the product of the constant, the power, and the variable raised to the power minus one.</a:t>
            </a:r>
          </a:p>
          <a:p>
            <a:r>
              <a:t>- Sum Rule: Derivative of a sum or difference of two functions is the sum or difference of their derivatives.</a:t>
            </a:r>
          </a:p>
          <a:p>
            <a:r>
              <a:t>- Product Rule: Derivative of a product of two functions is the first function times the derivative of the second function, plus the second function times the derivative of the first function.</a:t>
            </a:r>
          </a:p>
          <a:p>
            <a:r>
              <a:t>- Chain Rule: Derivative of a composition of two functions is the derivative of the outer function times the derivative of the inner function.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for Derivation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Identify the function you want to derive.</a:t>
            </a:r>
          </a:p>
          <a:p>
            <a:r>
              <a:t>2. Apply the appropriate rule(s) for derivation based on the function.</a:t>
            </a:r>
          </a:p>
          <a:p>
            <a:r>
              <a:t>3. Simplify the expression by evaluating the derivative.</a:t>
            </a:r>
          </a:p>
          <a:p>
            <a:r>
              <a:t>4. Check for any special cases or exceptions.</a:t>
            </a:r>
          </a:p>
          <a:p>
            <a:r>
              <a:t>5. Repeat the process if necessary.</a:t>
            </a:r>
          </a:p>
          <a:p>
            <a:r>
              <a:t>6. Write the final derivative.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Derive the function f(x) = 2x^3 - 4x^2 + 5x - 3.</a:t>
            </a:r>
          </a:p>
          <a:p>
            <a:r>
              <a:t>2. Find the derivative of g(x) = (3x^2 + 2x) / (4x + 1).</a:t>
            </a:r>
          </a:p>
          <a:p>
            <a:r>
              <a:t>3. Determine the gradient of h(x) = √(3x - 2).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Derivation is used in various fields such as physics, engineering, economics, and computer science. Some applications include:</a:t>
            </a:r>
          </a:p>
          <a:p>
            <a:r>
              <a:t>- Calculating velocity and acceleration in physics</a:t>
            </a:r>
          </a:p>
          <a:p>
            <a:r>
              <a:t>- Optimizing production and cost functions in economics</a:t>
            </a:r>
          </a:p>
          <a:p>
            <a:r>
              <a:t>- Analyzing algorithms and data structures in computer science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