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de-DE"/>
              <a:t>Mastertitelformat bearbeiten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de-DE"/>
              <a:t>Mastertitelformat bearbeiten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de-DE"/>
              <a:t>Bild durch Klicken auf Symbol hinzufügen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18C79C5D-2A6F-F04D-97DA-BEF2467B64E4}"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de-DE"/>
              <a:t>Mastertitelformat bearbeiten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de-DE"/>
              <a:t>Mastertextformat bearbeiten</a:t>
            </a:r>
          </a:p>
        </p:txBody>
      </p:sp>
      <p:sp>
        <p:nvSpPr>
          <p:cNvPr id="4" name="Date Placeholder 3"/>
          <p:cNvSpPr>
            <a:spLocks noGrp="1"/>
          </p:cNvSpPr>
          <p:nvPr>
            <p:ph type="dt" sz="half" idx="10"/>
          </p:nvPr>
        </p:nvSpPr>
        <p:spPr/>
        <p:txBody>
          <a:bodyPr/>
          <a:lstStyle/>
          <a:p>
            <a:fld id="{8DFA1846-DA80-1C48-A609-854EA85C59AD}"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de-DE"/>
              <a:t>Mastertitelformat bearbeiten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de-DE"/>
              <a:t>Mastertextformat bearbeiten</a:t>
            </a:r>
          </a:p>
        </p:txBody>
      </p:sp>
      <p:sp>
        <p:nvSpPr>
          <p:cNvPr id="2" name="Date Placeholder 1"/>
          <p:cNvSpPr>
            <a:spLocks noGrp="1"/>
          </p:cNvSpPr>
          <p:nvPr>
            <p:ph type="dt" sz="half" idx="10"/>
          </p:nvPr>
        </p:nvSpPr>
        <p:spPr/>
        <p:txBody>
          <a:bodyPr/>
          <a:lstStyle/>
          <a:p>
            <a:fld id="{FBF54567-0DE4-3F47-BF90-CB84690072F9}"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de-DE"/>
              <a:t>Mastertitelformat bearbeiten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de-DE"/>
              <a:t>Mastertitelformat bearbeiten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8DFA1846-DA80-1C48-A609-854EA85C59AD}"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de-DE"/>
              <a:t>Mastertitelformat bearbeiten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D0DF5E60-9974-AC48-9591-99C2BB44B7CF}"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de-DE"/>
              <a:t>Mastertitelformat bearbeiten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de-DE"/>
              <a:t>Bild durch Klicken auf Symbol hinzufügen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3/7/2023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de-DE"/>
              <a:t>Mastertitelformat bearbeiten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3/7/2023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Take Anything</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1. Introduction to Take Anything</a:t>
            </a:r>
          </a:p>
          <a:p>
            <a:r>
              <a:t>2. Learning Aims</a:t>
            </a:r>
          </a:p>
          <a:p>
            <a:r>
              <a:t>3. Success Criteria</a:t>
            </a:r>
          </a:p>
          <a:p>
            <a:r>
              <a:t>4. Overview of Basic Concepts</a:t>
            </a:r>
          </a:p>
          <a:p>
            <a:r>
              <a:t>5. Applications in Calculus</a:t>
            </a:r>
          </a:p>
          <a:p>
            <a:r>
              <a:t>6. Examples and Problem Solving</a:t>
            </a:r>
          </a:p>
          <a:p>
            <a:r>
              <a:t>7. Take Anything in Real Life</a:t>
            </a:r>
          </a:p>
          <a:p>
            <a:r>
              <a:t>8. Summary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Learning Aims</a:t>
            </a:r>
          </a:p>
        </p:txBody>
      </p:sp>
      <p:sp>
        <p:nvSpPr>
          <p:cNvPr id="3" name="Content Placeholder 2"/>
          <p:cNvSpPr>
            <a:spLocks noGrp="1"/>
          </p:cNvSpPr>
          <p:nvPr>
            <p:ph idx="1"/>
          </p:nvPr>
        </p:nvSpPr>
        <p:spPr/>
        <p:txBody>
          <a:bodyPr/>
          <a:lstStyle/>
          <a:p>
            <a:r>
              <a:t>Students will learn:</a:t>
            </a:r>
          </a:p>
          <a:p>
            <a:r>
              <a:t>- The meaning and significance of Take Anything</a:t>
            </a:r>
          </a:p>
          <a:p>
            <a:r>
              <a:t>- How to apply Take Anything in a calculus context</a:t>
            </a:r>
          </a:p>
          <a:p>
            <a:r>
              <a:t>- Real-life applications of Take Anything</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Success Criteria</a:t>
            </a:r>
          </a:p>
        </p:txBody>
      </p:sp>
      <p:sp>
        <p:nvSpPr>
          <p:cNvPr id="3" name="Content Placeholder 2"/>
          <p:cNvSpPr>
            <a:spLocks noGrp="1"/>
          </p:cNvSpPr>
          <p:nvPr>
            <p:ph idx="1"/>
          </p:nvPr>
        </p:nvSpPr>
        <p:spPr/>
        <p:txBody>
          <a:bodyPr/>
          <a:lstStyle/>
          <a:p>
            <a:r>
              <a:t>By the end of this presentation, students will be able to answer the following questions:</a:t>
            </a:r>
          </a:p>
          <a:p>
            <a:r>
              <a:t>- What is Take Anything and why is it important?</a:t>
            </a:r>
          </a:p>
          <a:p>
            <a:r>
              <a:t>- How can Take Anything be used in calculus problems?</a:t>
            </a:r>
          </a:p>
          <a:p>
            <a:r>
              <a:t>- How can Take Anything be applied in real-life situations?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Overview of Basic Concepts</a:t>
            </a:r>
          </a:p>
        </p:txBody>
      </p:sp>
      <p:sp>
        <p:nvSpPr>
          <p:cNvPr id="3" name="Content Placeholder 2"/>
          <p:cNvSpPr>
            <a:spLocks noGrp="1"/>
          </p:cNvSpPr>
          <p:nvPr>
            <p:ph idx="1"/>
          </p:nvPr>
        </p:nvSpPr>
        <p:spPr/>
        <p:txBody>
          <a:bodyPr/>
          <a:lstStyle/>
          <a:p>
            <a:r>
              <a:t>Take Anything refers to the concept of approaching a value arbitrarily close to another value. It is often used in calculus to analyze limits, derivatives, and integrals. Take Anything is based on the idea of infinitesimals, which are extremely small quantities that approach zero.</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Applications in Calculus</a:t>
            </a:r>
          </a:p>
        </p:txBody>
      </p:sp>
      <p:sp>
        <p:nvSpPr>
          <p:cNvPr id="3" name="Picture Placeholder 2"/>
          <p:cNvSpPr>
            <a:spLocks noGrp="1"/>
          </p:cNvSpPr>
          <p:nvPr>
            <p:ph type="pic" idx="13" sz="quarter"/>
          </p:nvPr>
        </p:nvSpPr>
        <p:spPr/>
      </p:sp>
      <p:sp>
        <p:nvSpPr>
          <p:cNvPr id="4" name="Text Placeholder 3"/>
          <p:cNvSpPr>
            <a:spLocks noGrp="1"/>
          </p:cNvSpPr>
          <p:nvPr>
            <p:ph type="body" idx="2" sz="half"/>
          </p:nvPr>
        </p:nvSpPr>
        <p:spPr/>
        <p:txBody>
          <a:bodyPr/>
          <a:lstStyle/>
          <a:p>
            <a:r>
              <a:t>Take Anything is fundamental in calculus. It allows us to analyze rates of change, find tangent lines, determine concavity, and evaluate integrals. By considering infinitesimals, we can better understand the behavior of functions and solve complex calculus problems.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Examples and Problem Solving</a:t>
            </a:r>
          </a:p>
        </p:txBody>
      </p:sp>
      <p:sp>
        <p:nvSpPr>
          <p:cNvPr id="3" name="Content Placeholder 2"/>
          <p:cNvSpPr>
            <a:spLocks noGrp="1"/>
          </p:cNvSpPr>
          <p:nvPr>
            <p:ph idx="1"/>
          </p:nvPr>
        </p:nvSpPr>
        <p:spPr/>
        <p:txBody>
          <a:bodyPr/>
          <a:lstStyle/>
          <a:p>
            <a:r>
              <a:t>Let's explore some examples of how to apply Take Anything in calculus. We will solve problems involving limits, derivatives, and integrals. These examples will help reinforce the understanding of how Take Anything can be used to solve real calculus problems.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Take Anything in Real Life</a:t>
            </a:r>
          </a:p>
        </p:txBody>
      </p:sp>
      <p:sp>
        <p:nvSpPr>
          <p:cNvPr id="3" name="Content Placeholder 2"/>
          <p:cNvSpPr>
            <a:spLocks noGrp="1"/>
          </p:cNvSpPr>
          <p:nvPr>
            <p:ph idx="1"/>
          </p:nvPr>
        </p:nvSpPr>
        <p:spPr/>
        <p:txBody>
          <a:bodyPr/>
          <a:lstStyle/>
          <a:p>
            <a:r>
              <a:t>Take Anything is not just a concept in mathematics; it has practical applications in the real world. For example, in physics, it is used to analyze motion and determine velocities and accelerations. In economics and finance, it helps model and predict growth rates and interest rates. Take Anything provides a powerful tool for understanding and solving problems in various disciplines.</a:t>
            </a:r>
          </a:p>
        </p:txBody>
      </p:sp>
      <p:sp>
        <p:nvSpPr>
          <p:cNvPr id="4" name="Text Placeholder 3"/>
          <p:cNvSpPr>
            <a:spLocks noGrp="1"/>
          </p:cNvSpPr>
          <p:nvPr>
            <p:ph type="body" idx="2" sz="half"/>
          </p:nvPr>
        </p:nvSpPr>
        <p:spPr/>
        <p:txBody>
          <a:bodyPr/>
          <a:lstStyle/>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Zitierfähig">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TM03457503[[fn=Zitierfähig]]</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Century Gothic</vt:lpstr>
      <vt:lpstr>Wingdings 2</vt:lpstr>
      <vt:lpstr>Zitierfähig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2023-03-07T12:08:31Z</dcterms:created>
  <dcterms:modified xsi:type="dcterms:W3CDTF">2023-03-07T12:08:51Z</dcterms:modified>
</cp:coreProperties>
</file>