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Derivatives in Calculus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Derivatives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Derivatives of common functions: constant, power, exponential, logarithmic, trigonometric</a:t>
            </a:r>
          </a:p>
          <a:p>
            <a:r>
              <a:t>- Memorizing the derivatives of these functions to simplify differentiation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Higher Order Derivatives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Derivatives of derivatives</a:t>
            </a:r>
          </a:p>
          <a:p>
            <a:r>
              <a:t>- Second, third, fourth (and higher) derivatives</a:t>
            </a:r>
          </a:p>
          <a:p>
            <a:r>
              <a:t>- Understanding higher order changes in a function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Finding maximum or minimum values of a function</a:t>
            </a:r>
          </a:p>
          <a:p>
            <a:r>
              <a:t>- Using derivatives to analyze and solve optimization problems</a:t>
            </a:r>
          </a:p>
          <a:p>
            <a:r>
              <a:t>- Examples of real-life applications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Rates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Understanding how two variables change in relation to each other</a:t>
            </a:r>
          </a:p>
          <a:p>
            <a:r>
              <a:t>- Solving problems involving rates of change with respect to time or other variables</a:t>
            </a:r>
          </a:p>
          <a:p>
            <a:r>
              <a:t>- Real-life examples and applications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What are Derivatives?</a:t>
            </a:r>
          </a:p>
          <a:p>
            <a:r>
              <a:t>2. Applications of Derivatives</a:t>
            </a:r>
          </a:p>
          <a:p>
            <a:r>
              <a:t>3. Notation and Terminology</a:t>
            </a:r>
          </a:p>
          <a:p>
            <a:r>
              <a:t>4. Derivative of a Function</a:t>
            </a:r>
          </a:p>
          <a:p>
            <a:r>
              <a:t>5. Rules of Differentiation</a:t>
            </a:r>
          </a:p>
          <a:p>
            <a:r>
              <a:t>6. Common Derivatives</a:t>
            </a:r>
          </a:p>
          <a:p>
            <a:r>
              <a:t>7. Higher Order Derivatives</a:t>
            </a:r>
          </a:p>
          <a:p>
            <a:r>
              <a:t>8. Optimization Problems</a:t>
            </a:r>
          </a:p>
          <a:p>
            <a:r>
              <a:t>9. Related Rates</a:t>
            </a:r>
          </a:p>
          <a:p>
            <a:r>
              <a:t>10.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Understand the concept of derivatives in calculus</a:t>
            </a:r>
          </a:p>
          <a:p>
            <a:r>
              <a:t>- Identify the applications of derivatives in real life</a:t>
            </a:r>
          </a:p>
          <a:p>
            <a:r>
              <a:t>- Learn the notation and terminology related to derivatives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Define what a derivative is</a:t>
            </a:r>
          </a:p>
          <a:p>
            <a:r>
              <a:t>- Apply derivatives to solve optimization problems</a:t>
            </a:r>
          </a:p>
          <a:p>
            <a:r>
              <a:t>- Apply derivatives to solve related rates problems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Derivatives?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Derivatives represent the rate of change of a function at any given point</a:t>
            </a:r>
          </a:p>
          <a:p>
            <a:r>
              <a:t>- They provide information about the slope or tangent line to the function</a:t>
            </a:r>
          </a:p>
          <a:p>
            <a:r>
              <a:t>- Used to analyze and understand the behavior of functions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Derivatives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Calculating velocity and acceleration</a:t>
            </a:r>
          </a:p>
          <a:p>
            <a:r>
              <a:t>- Finding maximum and minimum values</a:t>
            </a:r>
          </a:p>
          <a:p>
            <a:r>
              <a:t>- Solving optimization problems</a:t>
            </a:r>
          </a:p>
          <a:p>
            <a:r>
              <a:t>- Analyzing growth and decay</a:t>
            </a:r>
          </a:p>
          <a:p>
            <a:r>
              <a:t>- Understanding the shape of curves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Notation and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Derivative notation: f'(x), dy/dx, d/dx(f(x))</a:t>
            </a:r>
          </a:p>
          <a:p>
            <a:r>
              <a:t>- Terminology: slope, tangent line, secant line, local maximum/minimum, concavity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Derivative of a Function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Finding the derivative of a function using rules and formulas</a:t>
            </a:r>
          </a:p>
          <a:p>
            <a:r>
              <a:t>- The power rule, product rule, chain rule, and quotient rule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Rules of 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Power rule: (x^n)' = nx^(n-1)</a:t>
            </a:r>
          </a:p>
          <a:p>
            <a:r>
              <a:t>- Product rule: (f(x)g(x))' = f'(x)g(x) + f(x)g'(x)</a:t>
            </a:r>
          </a:p>
          <a:p>
            <a:r>
              <a:t>- Chain rule: (f(g(x)))' = f'(g(x))g'(x)</a:t>
            </a:r>
          </a:p>
          <a:p>
            <a:r>
              <a:t>- Quotient rule: (f(x)/g(x))' = (f'(x)g(x) - f(x)g'(x))/(g(x))^2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Zitierfähig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2023-03-07T12:08:31Z</dcterms:created>
  <dcterms:modified xsi:type="dcterms:W3CDTF">2023-03-07T12:08:51Z</dcterms:modified>
</cp:coreProperties>
</file>