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DERIVATION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chain rule is used to find the derivative of composite functions. It states that if we have a composition of two functions f(g(x)), the derivative is given by f'(g(x)) * g'(x). This rule is useful when functions are nested within each other.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Here are some examples where we can apply the derivative rules to find the derivative of functions and solve problems involving rates of change and optimization.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Derivation has numerous applications in real-world scenarios, such as physics, economics, and engineering. We can use it to determine maximum and minimum points, optimize processes, and analyze rates of change.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learned about derivation, the basic derivative rules, and advanced derivative rules such as the power, product, quotient, and chain rules. We also explored examples and real-world applications of derivation.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Derivation</a:t>
            </a:r>
          </a:p>
          <a:p>
            <a:r>
              <a:t>2. Basic Derivative Rules</a:t>
            </a:r>
          </a:p>
          <a:p>
            <a:r>
              <a:t>3. The Power Rule</a:t>
            </a:r>
          </a:p>
          <a:p>
            <a:r>
              <a:t>4. The Product Rule</a:t>
            </a:r>
          </a:p>
          <a:p>
            <a:r>
              <a:t>5. The Quotient Rule</a:t>
            </a:r>
          </a:p>
          <a:p>
            <a:r>
              <a:t>6. The Chain Rule</a:t>
            </a:r>
          </a:p>
          <a:p>
            <a:r>
              <a:t>7. Examples</a:t>
            </a:r>
          </a:p>
          <a:p>
            <a:r>
              <a:t>8. Applications of Derivation</a:t>
            </a:r>
          </a:p>
          <a:p>
            <a:r>
              <a:t>9. Summary</a:t>
            </a:r>
          </a:p>
          <a:p>
            <a:r>
              <a:t>10.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you will learn:</a:t>
            </a:r>
          </a:p>
          <a:p>
            <a:r>
              <a:t>- What derivation is</a:t>
            </a:r>
          </a:p>
          <a:p>
            <a:r>
              <a:t>- Basic derivative rules</a:t>
            </a:r>
          </a:p>
          <a:p>
            <a:r>
              <a:t>- Advanced derivative rules</a:t>
            </a:r>
          </a:p>
          <a:p>
            <a:r>
              <a:t>- How to apply derivation in examples and real-world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the end of this presentation, you will be able to answer the following questions:</a:t>
            </a:r>
          </a:p>
          <a:p>
            <a:r>
              <a:t>- What is derivation and why is it important?</a:t>
            </a:r>
          </a:p>
          <a:p>
            <a:r>
              <a:t>- What are the basic derivative rules?</a:t>
            </a:r>
          </a:p>
          <a:p>
            <a:r>
              <a:t>- How do I apply the power, product, quotient, and chain rules?</a:t>
            </a:r>
          </a:p>
          <a:p>
            <a:r>
              <a:t>- Can I solve problems using derivative rules?</a:t>
            </a:r>
          </a:p>
          <a:p>
            <a:r>
              <a:t>- Can I apply derivation in real-world applications?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Derivation is a fundamental concept in calculus that involves finding the rate at which a function changes at any given point. It allows us to calculate slopes, rates of change, and optimize 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Derivative Rules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basic derivative rules include:</a:t>
            </a:r>
          </a:p>
          <a:p>
            <a:r>
              <a:t>- Constant Rule</a:t>
            </a:r>
          </a:p>
          <a:p>
            <a:r>
              <a:t>- Power Rule</a:t>
            </a:r>
          </a:p>
          <a:p>
            <a:r>
              <a:t>- Exponential Rule</a:t>
            </a:r>
          </a:p>
          <a:p>
            <a:r>
              <a:t>- Sum/Difference Rule</a:t>
            </a:r>
          </a:p>
          <a:p>
            <a:r>
              <a:t>- Product Rule</a:t>
            </a:r>
          </a:p>
          <a:p>
            <a:r>
              <a:t>- Quotient Rule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rule states that if we have a function f(x) = cx^n, the derivative is given by f'(x) = n * cx^(n-1). This rule is used to find the derivative of functions with powers or exponents.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Product Rule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product rule states that if we have two functions u(x) and v(x), the derivative of their product is given by (u * v)' = u'v + uv'. This rule is applied when we have a product of two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Quotient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quotient rule states that if we have two functions u(x) and v(x), the derivative of their quotient is given by (u / v)' = (u'v - uv') / v^2. This rule is used when we have a quotient of two functions.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