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Black Lives Matter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Black Lives Matter is a global movement advocating for racial justice and equality.</a:t>
            </a:r>
          </a:p>
          <a:p>
            <a:r>
              <a:t>- It continues to push for meaningful changes in society through activism, education, and community engagement.</a:t>
            </a:r>
          </a:p>
          <a:p>
            <a:r>
              <a:t>- Together, we can work towards a more inclusive and equitable future for all.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Black Lives Matter</a:t>
            </a:r>
          </a:p>
          <a:p>
            <a:r>
              <a:t>2. Historical Background</a:t>
            </a:r>
          </a:p>
          <a:p>
            <a:r>
              <a:t>3. Goals and Objectives</a:t>
            </a:r>
          </a:p>
          <a:p>
            <a:r>
              <a:t>4. Activism and Protests</a:t>
            </a:r>
          </a:p>
          <a:p>
            <a:r>
              <a:t>5. Controversies and Criticisms</a:t>
            </a:r>
          </a:p>
          <a:p>
            <a:r>
              <a:t>6. Impact and Achievements</a:t>
            </a:r>
          </a:p>
          <a:p>
            <a:r>
              <a:t>7. Resources and Support</a:t>
            </a:r>
          </a:p>
          <a:p>
            <a:r>
              <a:t>8.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Black Lives Matter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Black Lives Matter (BLM) is a movement advocating for the rights and equality of Black individuals.</a:t>
            </a:r>
          </a:p>
          <a:p>
            <a:r>
              <a:t>- Started in 2013, following the acquittal of Trayvon Martin's killer, BLM gained international recognition.</a:t>
            </a:r>
          </a:p>
          <a:p>
            <a:r>
              <a:t>- It seeks to address systemic racism, police brutality, and social injustice in society.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BLM draws inspiration from the Civil Rights Movement and the Black Power Movement of the 1960s.</a:t>
            </a:r>
          </a:p>
          <a:p>
            <a:r>
              <a:t>- It evolved from online activism to grassroots organizing, protests, and community engagement.</a:t>
            </a:r>
          </a:p>
          <a:p>
            <a:r>
              <a:t>- BLM campaigns for justice in high-profile cases like George Floyd, Breonna Taylor, and Ahmaud Arbery.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and Objectives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BLM aims to end violence and systemic racism towards Black individuals.</a:t>
            </a:r>
          </a:p>
          <a:p>
            <a:r>
              <a:t>- It seeks to reform the criminal justice system, combat racial profiling, and dismantle white supremacy.</a:t>
            </a:r>
          </a:p>
          <a:p>
            <a:r>
              <a:t>- BLM advocates for racial equality, economic justice, and educational opportunities for all.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Activism and Protests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BLM's activism includes peaceful protests, marches, rallies, sit-ins, and civil disobedience.</a:t>
            </a:r>
          </a:p>
          <a:p>
            <a:r>
              <a:t>- The movement utilizes social media platforms to raise awareness and mobilize supporters.</a:t>
            </a:r>
          </a:p>
          <a:p>
            <a:r>
              <a:t>- BLM's protests have sparked important conversations and policy changes globally.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Controversies and Criticisms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BLM faces criticism for various reasons, including perceived violence during protests and lack of organization.</a:t>
            </a:r>
          </a:p>
          <a:p>
            <a:r>
              <a:t>- Critics argue that the movement promotes division and excludes other marginalized groups.</a:t>
            </a:r>
          </a:p>
          <a:p>
            <a:r>
              <a:t>- Some claim that BLM disregards the importance of law enforcement and the impact of crime in communities.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and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BLM has raised public awareness about systemic racism and police violence.</a:t>
            </a:r>
          </a:p>
          <a:p>
            <a:r>
              <a:t>- It has led to increased dialogue and accountability from law enforcement agencies.</a:t>
            </a:r>
          </a:p>
          <a:p>
            <a:r>
              <a:t>- BLM has influenced policy changes, including police reforms and increased diversity in institutions.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and Support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BLM provides resources, education, and support for Black individuals and allies.</a:t>
            </a:r>
          </a:p>
          <a:p>
            <a:r>
              <a:t>- Donations to BLM and related organizations contribute to their activism and community initiatives.</a:t>
            </a:r>
          </a:p>
          <a:p>
            <a:r>
              <a:t>- Engaging in anti-racist education and dialogue is a crucial part of supporting the movement.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