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for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AI has the potential to revolutionize education, providing personalized learning, intelligent tutoring, and other benefits.</a:t>
            </a:r>
          </a:p>
          <a:p>
            <a:r>
              <a:t>- Implementing AI in education requires careful planning, considerations of ethics, privacy, and addressing challenges.</a:t>
            </a:r>
          </a:p>
          <a:p>
            <a:r>
              <a:t>- As we move forward, the collaboration between AI and human educators will shape the future of education.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 to AI for Education</a:t>
            </a:r>
          </a:p>
          <a:p>
            <a:r>
              <a:t>2. Benefits of AI in Education</a:t>
            </a:r>
          </a:p>
          <a:p>
            <a:r>
              <a:t>3. Use Cases of AI in Education</a:t>
            </a:r>
          </a:p>
          <a:p>
            <a:r>
              <a:t>4. Implementing AI in Education</a:t>
            </a:r>
          </a:p>
          <a:p>
            <a:r>
              <a:t>5. Challenges and Considerations</a:t>
            </a:r>
          </a:p>
          <a:p>
            <a:r>
              <a:t>6. Ethical Use of AI in Education</a:t>
            </a:r>
          </a:p>
          <a:p>
            <a:r>
              <a:t>7. Future of AI in Education</a:t>
            </a:r>
          </a:p>
          <a:p>
            <a:r>
              <a:t>8.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AI for Education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AI (Artificial Intelligence) refers to machines that can perform tasks that typically require human intelligence.</a:t>
            </a:r>
          </a:p>
          <a:p>
            <a:r>
              <a:t>- AI has the potential to transform education by enhancing learning experiences, personalization, and efficiency.</a:t>
            </a:r>
          </a:p>
          <a:p>
            <a:r>
              <a:t>- In this presentation, we will explore how AI can be used in education and its potential impact.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AI in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Personalized Learning: AI can tailor educational content to individual students' needs and learning styles.</a:t>
            </a:r>
          </a:p>
          <a:p>
            <a:r>
              <a:t>- Intelligent Tutoring: AI-powered tutors can provide real-time feedback and guidance to students.</a:t>
            </a:r>
          </a:p>
          <a:p>
            <a:r>
              <a:t>- Automated Grading: AI algorithms can automate grading tasks, saving time for educators.</a:t>
            </a:r>
          </a:p>
          <a:p>
            <a:r>
              <a:t>- Enhanced Collaboration: AI-enabled tools can facilitate collaborative learning experiences.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of AI in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Adaptive Learning Platforms: AI-powered platforms can adapt content and difficulty levels based on students' performance.</a:t>
            </a:r>
          </a:p>
          <a:p>
            <a:r>
              <a:t>- Virtual Learning Assistants: AI assistants can answer students' questions, provide explanations, and offer study resources.</a:t>
            </a:r>
          </a:p>
          <a:p>
            <a:r>
              <a:t>- Data Analytics: AI algorithms can analyze large datasets to identify patterns, understand student behavior, and improve learning outcomes.</a:t>
            </a:r>
          </a:p>
          <a:p>
            <a:r>
              <a:t>- Language Translation: AI-powered translation tools can assist students in learning different languages.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Implementing AI in Education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Collaborate with AI Experts: Education institutions should partner with AI experts to develop effective solutions.</a:t>
            </a:r>
          </a:p>
          <a:p>
            <a:r>
              <a:t>- Infrastructure and Resources: Ensure schools have the required technology infrastructure and access to AI tools.</a:t>
            </a:r>
          </a:p>
          <a:p>
            <a:r>
              <a:t>- Continuous Professional Development: Train educators to effectively integrate AI into their teaching methods.</a:t>
            </a:r>
          </a:p>
          <a:p>
            <a:r>
              <a:t>- Privacy and Security: Safeguard student data and ensure ethical use of AI technologies.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Equity and Accessibility: Ensure AI is accessible to all students, regardless of their socioeconomic background.</a:t>
            </a:r>
          </a:p>
          <a:p>
            <a:r>
              <a:t>- Bias in Algorithms: Be wary of biases present in AI algorithms and ensure fairness and inclusivity.</a:t>
            </a:r>
          </a:p>
          <a:p>
            <a:r>
              <a:t>- Human Interaction: Strike a balance between AI-driven education and maintaining human interaction for holistic learning.</a:t>
            </a:r>
          </a:p>
          <a:p>
            <a:r>
              <a:t>- Ethical Use: Establish guidelines and policies to ensure ethical use and protect student privacy.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Use of AI in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Transparency: AI systems should be transparent, providing clear explanations and justifications for their decisions.</a:t>
            </a:r>
          </a:p>
          <a:p>
            <a:r>
              <a:t>- Informed Consent: Obtain informed consent from students and their families while collecting and using their data.</a:t>
            </a:r>
          </a:p>
          <a:p>
            <a:r>
              <a:t>- Data Privacy: Safeguard student data and use it only for educational purposes, abiding by privacy regulations.</a:t>
            </a:r>
          </a:p>
          <a:p>
            <a:r>
              <a:t>- Accountability: Establish mechanisms to address biases, errors, and ethical concerns in AI systems.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AI in Education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AI will continue to evolve, incorporating advanced technologies like machine learning, natural language processing, and computer vision.</a:t>
            </a:r>
          </a:p>
          <a:p>
            <a:r>
              <a:t>- AI will enable more adaptive and personalized learning experiences.</a:t>
            </a:r>
          </a:p>
          <a:p>
            <a:r>
              <a:t>- Integration of AI into virtual reality (VR) and augmented reality (AR) can create immersive educational experiences.</a:t>
            </a:r>
          </a:p>
          <a:p>
            <a:r>
              <a:t>- Collaboration between AI and human educators will become more seamless and effective.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Zitierfähig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2023-03-07T12:08:31Z</dcterms:created>
  <dcterms:modified xsi:type="dcterms:W3CDTF">2023-03-07T12:08:51Z</dcterms:modified>
</cp:coreProperties>
</file>