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Stoicism in the Digital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Stoicism provides a valuable framework for navigating the digital world</a:t>
            </a:r>
          </a:p>
          <a:p>
            <a:r>
              <a:t>- Emphasis on self-awareness, resilience, and focus on the essential</a:t>
            </a:r>
          </a:p>
          <a:p>
            <a:r>
              <a:t>- Maintaining emotional balance and cultivating virtues online</a:t>
            </a:r>
          </a:p>
          <a:p>
            <a:r>
              <a:t>- Mindfulness as a tool for healthy technology 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Stoicism</a:t>
            </a:r>
          </a:p>
          <a:p>
            <a:r>
              <a:t>2. The Digital World and its Challenges</a:t>
            </a:r>
          </a:p>
          <a:p>
            <a:r>
              <a:t>3. Applying Stoic Principles in the Digital Age</a:t>
            </a:r>
          </a:p>
          <a:p>
            <a:r>
              <a:t>4. Maintaining Emotional Balance</a:t>
            </a:r>
          </a:p>
          <a:p>
            <a:r>
              <a:t>5. Cultivating Virtues in the Digital World</a:t>
            </a:r>
          </a:p>
          <a:p>
            <a:r>
              <a:t>6. Focusing on What's Essential</a:t>
            </a:r>
          </a:p>
          <a:p>
            <a:r>
              <a:t>7. Mindfulness and Technology</a:t>
            </a:r>
          </a:p>
          <a:p>
            <a:r>
              <a:t>8.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Stoicism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Ancient philosophy founded in Athens</a:t>
            </a:r>
          </a:p>
          <a:p>
            <a:r>
              <a:t>- Emphasizes living virtuous life guided by reason</a:t>
            </a:r>
          </a:p>
          <a:p>
            <a:r>
              <a:t>- Acceptance of things we cannot control</a:t>
            </a:r>
          </a:p>
          <a:p>
            <a:r>
              <a:t>- Focus on personal development and tranquility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Digital World and its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Pervasive presence of technology</a:t>
            </a:r>
          </a:p>
          <a:p>
            <a:r>
              <a:t>- Constant distraction and information overload</a:t>
            </a:r>
          </a:p>
          <a:p>
            <a:r>
              <a:t>- Increased focus on external validation</a:t>
            </a:r>
          </a:p>
          <a:p>
            <a:r>
              <a:t>- Comparison and social media culture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Stoic Principles in the Digital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Practice self-awareness and reflection</a:t>
            </a:r>
          </a:p>
          <a:p>
            <a:r>
              <a:t>- Focus on internal satisfaction rather than external validation</a:t>
            </a:r>
          </a:p>
          <a:p>
            <a:r>
              <a:t>- Acceptance of imperfections and setbacks</a:t>
            </a:r>
          </a:p>
          <a:p>
            <a:r>
              <a:t>- Balance between connecting online and offline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Maintaining Emotional Balance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Recognizing the impact of the digital world on emotions</a:t>
            </a:r>
          </a:p>
          <a:p>
            <a:r>
              <a:t>- Overcoming negative emotions caused by online interactions</a:t>
            </a:r>
          </a:p>
          <a:p>
            <a:r>
              <a:t>- Cultivating resilience to criticism and online hostility</a:t>
            </a:r>
          </a:p>
          <a:p>
            <a:r>
              <a:t>- Not relying on technology for constant gratification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Cultivating Virtues in the Digital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Practicing kindness, empathy, and compassion online</a:t>
            </a:r>
          </a:p>
          <a:p>
            <a:r>
              <a:t>- Resisting temptation of online gossip and negativity</a:t>
            </a:r>
          </a:p>
          <a:p>
            <a:r>
              <a:t>- Promoting ethical behavior in digital interactions</a:t>
            </a:r>
          </a:p>
          <a:p>
            <a:r>
              <a:t>- Using technology to support personal growth and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Focusing on What's Essential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Prioritizing meaningful connections over superficial ones</a:t>
            </a:r>
          </a:p>
          <a:p>
            <a:r>
              <a:t>- Reducing digital clutter and distractions</a:t>
            </a:r>
          </a:p>
          <a:p>
            <a:r>
              <a:t>- Setting healthy boundaries with technology use</a:t>
            </a:r>
          </a:p>
          <a:p>
            <a:r>
              <a:t>- Engaging in activities offline that bring true fulfillment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Mindfulness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Incorporating mindfulness practices in digital activities</a:t>
            </a:r>
          </a:p>
          <a:p>
            <a:r>
              <a:t>- Being present and fully engaged with technology use</a:t>
            </a:r>
          </a:p>
          <a:p>
            <a:r>
              <a:t>- Using mindfulness apps and tools for self-awareness</a:t>
            </a:r>
          </a:p>
          <a:p>
            <a:r>
              <a:t>- Balancing screen time with mindful breaks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