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" Type="http://schemas.openxmlformats.org/officeDocument/2006/relationships/presProps" Target="presProps.xml"/><Relationship Id="rId3" Type="http://schemas.openxmlformats.org/officeDocument/2006/relationships/viewProps" Target="viewProps.xml"/><Relationship Id="rId4" Type="http://schemas.openxmlformats.org/officeDocument/2006/relationships/theme" Target="theme/theme1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 Presentation on Cybersecurity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Social Engineering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Social engineering is a technique used to manipulate people into giving away their sensitive information. Be cautious of unsolicited requests for personal data and verify the legitimacy of communication.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Malware Protection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Install reputable antivirus software, regularly scan your devices for malware, avoid downloading files from unknown sources, and keep your operating system and applications up to date.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Secure Web Browsing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3" sz="quarter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>
            <a:r>
              <a:t>Use secure and trusted websites, look for the padlock symbol in the URL, avoid clicking on suspicious links, and be cautious while sharing personal information online.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Backup and Recovery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Regularly backup your important data to prevent data loss. Use cloud storage or external hard drives. In case of data loss, have a recovery plan in place to restore your data.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3" sz="quarter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>
            <a:r>
              <a:t>Cybersecurity is essential in today's digital world to protect yourself and your information from cyber threats. By following best practices and staying vigilant, you can decrease the risk of becoming a victim.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1. Introduction to Cybersecurity</a:t>
            </a:r>
          </a:p>
          <a:p>
            <a:r>
              <a:t>2. Importance of Cybersecurity</a:t>
            </a:r>
          </a:p>
          <a:p>
            <a:r>
              <a:t>3. Types of Cyber Threats</a:t>
            </a:r>
          </a:p>
          <a:p>
            <a:r>
              <a:t>4. Common Cybersecurity Measures</a:t>
            </a:r>
          </a:p>
          <a:p>
            <a:r>
              <a:t>5. Password Security</a:t>
            </a:r>
          </a:p>
          <a:p>
            <a:r>
              <a:t>6. Social Engineering</a:t>
            </a:r>
          </a:p>
          <a:p>
            <a:r>
              <a:t>7. Malware Protection</a:t>
            </a:r>
          </a:p>
          <a:p>
            <a:r>
              <a:t>8. Secure Web Browsing</a:t>
            </a:r>
          </a:p>
          <a:p>
            <a:r>
              <a:t>9. Data Backup and Recovery</a:t>
            </a:r>
          </a:p>
          <a:p>
            <a:r>
              <a:t>10. Conclusion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Learning Aims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By the end of this presentation, you will learn:</a:t>
            </a:r>
          </a:p>
          <a:p>
            <a:r>
              <a:t>1. What cybersecurity is and its significance</a:t>
            </a:r>
          </a:p>
          <a:p>
            <a:r>
              <a:t>2. Different types of cyber threats</a:t>
            </a:r>
          </a:p>
          <a:p>
            <a:r>
              <a:t>3. Common cybersecurity measures to protect yourself</a:t>
            </a:r>
          </a:p>
          <a:p>
            <a:r>
              <a:t>4. Best practices for password security</a:t>
            </a:r>
          </a:p>
          <a:p>
            <a:r>
              <a:t>5. How to prevent social engineering attacks</a:t>
            </a:r>
          </a:p>
          <a:p>
            <a:r>
              <a:t>6. Methods to protect against malware</a:t>
            </a:r>
          </a:p>
          <a:p>
            <a:r>
              <a:t>7. Tips for secure web browsing</a:t>
            </a:r>
          </a:p>
          <a:p>
            <a:r>
              <a:t>8. The importance of data backup and recovery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Success Criteria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3" sz="quarter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>
            <a:r>
              <a:t>By the end of this presentation, you will be able to answer:</a:t>
            </a:r>
          </a:p>
          <a:p>
            <a:r>
              <a:t>1. What is cybersecurity and why is it important?</a:t>
            </a:r>
          </a:p>
          <a:p>
            <a:r>
              <a:t>2. What are some common types of cyber threats?</a:t>
            </a:r>
          </a:p>
          <a:p>
            <a:r>
              <a:t>3. How can you protect yourself from cyber attacks?</a:t>
            </a:r>
          </a:p>
          <a:p>
            <a:r>
              <a:t>4. How can you create strong and secure passwords?</a:t>
            </a:r>
          </a:p>
          <a:p>
            <a:r>
              <a:t>5. What is social engineering and how can you avoid falling for it?</a:t>
            </a:r>
          </a:p>
          <a:p>
            <a:r>
              <a:t>6. How can you protect your devices from malware?</a:t>
            </a:r>
          </a:p>
          <a:p>
            <a:r>
              <a:t>7. What are some tips for safe web browsing?</a:t>
            </a:r>
          </a:p>
          <a:p>
            <a:r>
              <a:t>8. Why is data backup and recovery important in cybersecurity?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Cybersecurity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Cybersecurity refers to the measures taken to protect digital systems, networks, and data from unauthorized access, theft, or damage.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Importance of Cybersecurity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Cybersecurity is crucial to protect sensitive information, prevent financial loss, maintain privacy, and safeguard against identity theft and cyber attacks.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Types of Cyber Threats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3" sz="quarter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>
            <a:r>
              <a:t>Some common types of cyber threats include malware, phishing, ransomware, hacking, identity theft, and social engineering attacks.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Common Cybersecurity Measures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Use strong and unique passwords, keep software updated, enable two-factor authentication, be cautious of suspicious emails and websites, and regularly backup your data.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Password 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Create strong passwords by using a combination of uppercase and lowercase letters, numbers, and special characters. Avoid using easily guessable information and don't reuse passwords.</a:t>
            </a:r>
          </a:p>
        </p:txBody>
      </p:sp>
    </p:spTree>
  </p:cSld>
  <p:clrMapOvr>
    <a:masterClrMapping/>
  </p:clrMapOvr>
</p:sld>
</file>

<file path=ppt/theme/_rels/theme1.xml.rels><?xml version='1.0' encoding='UTF-8' standalone='yes'?>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Zitierfähig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TM03457503[[fn=Zitierfähig]]</Template>
  <TotalTime>0</TotalTime>
  <Words>0</Words>
  <Application>Microsoft Office PowerPoint</Application>
  <PresentationFormat>Breitbild</PresentationFormat>
  <Paragraphs>0</Paragraphs>
  <Slides>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0</vt:i4>
      </vt:variant>
    </vt:vector>
  </HeadingPairs>
  <TitlesOfParts>
    <vt:vector size="3" baseType="lpstr">
      <vt:lpstr>Century Gothic</vt:lpstr>
      <vt:lpstr>Wingdings 2</vt:lpstr>
      <vt:lpstr>Zitierfähig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Käch, Timon</dc:creator>
  <cp:lastModifiedBy>Käch, Timon</cp:lastModifiedBy>
  <cp:revision>1</cp:revision>
  <dcterms:created xsi:type="dcterms:W3CDTF">2023-03-07T12:08:31Z</dcterms:created>
  <dcterms:modified xsi:type="dcterms:W3CDTF">2023-03-07T12:08:51Z</dcterms:modified>
</cp:coreProperties>
</file>