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Derivation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Derivatives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Derivatives have numerous applications in real-life problems.</a:t>
            </a:r>
          </a:p>
          <a:p>
            <a:r>
              <a:t>- They can be used to find maximum or minimum values, optimize functions, and solve related rates problems.</a:t>
            </a:r>
          </a:p>
          <a:p>
            <a:r>
              <a:t>- Examples include finding the minimum cost for a fence, maximizing the volume of a box, and determining the rate at which two objects are moving away from each other.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 to Derivation</a:t>
            </a:r>
          </a:p>
          <a:p>
            <a:r>
              <a:t>2. The Derivative Function</a:t>
            </a:r>
          </a:p>
          <a:p>
            <a:r>
              <a:t>3. Basic Derivative Rules</a:t>
            </a:r>
          </a:p>
          <a:p>
            <a:r>
              <a:t>4. Differentiation Techniques</a:t>
            </a:r>
          </a:p>
          <a:p>
            <a:r>
              <a:t>5. Derivatives of Trigonometric Functions</a:t>
            </a:r>
          </a:p>
          <a:p>
            <a:r>
              <a:t>6. Applications of Derivatives</a:t>
            </a:r>
          </a:p>
          <a:p>
            <a:r>
              <a:t>7. Related Rates and Optimization</a:t>
            </a:r>
          </a:p>
          <a:p>
            <a:r>
              <a:t>8.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By the end of this presentation, students will learn:</a:t>
            </a:r>
          </a:p>
          <a:p>
            <a:r>
              <a:t>- The concept of derivation</a:t>
            </a:r>
          </a:p>
          <a:p>
            <a:r>
              <a:t>- How to calculate derivatives using basic rules</a:t>
            </a:r>
          </a:p>
          <a:p>
            <a:r>
              <a:t>- Different techniques for differentiation</a:t>
            </a:r>
          </a:p>
          <a:p>
            <a:r>
              <a:t>- How to find the derivatives of trigonometric functions</a:t>
            </a:r>
          </a:p>
          <a:p>
            <a:r>
              <a:t>- The applications of derivatives in real-life problems like related rates and optimization.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Success Criteria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By the end of this presentation, students will be able to answer the following questions:</a:t>
            </a:r>
          </a:p>
          <a:p>
            <a:r>
              <a:t>1. What is derivation and why is it important?</a:t>
            </a:r>
          </a:p>
          <a:p>
            <a:r>
              <a:t>2. How do we calculate derivatives using basic rules?</a:t>
            </a:r>
          </a:p>
          <a:p>
            <a:r>
              <a:t>3. What are the different techniques for differentiation?</a:t>
            </a:r>
          </a:p>
          <a:p>
            <a:r>
              <a:t>4. How do we find the derivatives of trigonometric functions?</a:t>
            </a:r>
          </a:p>
          <a:p>
            <a:r>
              <a:t>5. How can derivatives be applied in real-life problems such as related rates and optimization?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Derivation is a fundamental concept in calculus.</a:t>
            </a:r>
          </a:p>
          <a:p>
            <a:r>
              <a:t>- It involves finding the rate at which a function is changing at a specific point.</a:t>
            </a:r>
          </a:p>
          <a:p>
            <a:r>
              <a:t>- Derivatives provide information about the slope, or rate of change, of a function.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Derivative Function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The derivative of a function is denoted as f'(x) or dy/dx.</a:t>
            </a:r>
          </a:p>
          <a:p>
            <a:r>
              <a:t>- It represents the rate of change of the function with respect to x.</a:t>
            </a:r>
          </a:p>
          <a:p>
            <a:r>
              <a:t>- The derivative function allows us to find the slope of a curve at any given point.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Derivative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Power Rule: To find the derivative of x^n, multiply by the exponent and reduce the exponent by 1.</a:t>
            </a:r>
          </a:p>
          <a:p>
            <a:r>
              <a:t>- Constant Multiple Rule: The derivative of a constant times a function is equal to the constant times the derivative of the function.</a:t>
            </a:r>
          </a:p>
          <a:p>
            <a:r>
              <a:t>- Sum and Difference Rule: The derivative of the sum or difference of two functions is equal to the sum or difference of the derivatives of the functions.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Differentiation Techniques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Product Rule: The derivative of the product of two functions is obtained by differentiating each function and then adding them.</a:t>
            </a:r>
          </a:p>
          <a:p>
            <a:r>
              <a:t>- Quotient Rule: The derivative of the quotient of two functions is obtained by differentiating the numerator and denominator separately.</a:t>
            </a:r>
          </a:p>
          <a:p>
            <a:r>
              <a:t>- Chain Rule: The derivative of a composite function is obtained by multiplying the derivative of the outer function with the derivative of the inner function.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Derivatives of Trigonometric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The derivatives of common trigonometric functions such as sine, cosine, and tangent have specific formulas.</a:t>
            </a:r>
          </a:p>
          <a:p>
            <a:r>
              <a:t>- These formulas allow us to find the derivatives of trigonometric functions without going through the limit definition of a derivative.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Zitierfähig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2023-03-07T12:08:31Z</dcterms:created>
  <dcterms:modified xsi:type="dcterms:W3CDTF">2023-03-07T12:08:51Z</dcterms:modified>
</cp:coreProperties>
</file>