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presentation on Cyber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 of phishing</a:t>
            </a:r>
          </a:p>
          <a:p>
            <a:r>
              <a:t>- Recognizing phishing emails and messages</a:t>
            </a:r>
          </a:p>
          <a:p>
            <a:r>
              <a:t>- Avoiding clicking on suspicious links</a:t>
            </a:r>
          </a:p>
          <a:p>
            <a:r>
              <a:t>- Verifying the authenticity of websites</a:t>
            </a:r>
          </a:p>
          <a:p>
            <a:r>
              <a:t>- Reporting phishing attempts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Device Security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Set a strong passcode or biometric authentication</a:t>
            </a:r>
          </a:p>
          <a:p>
            <a:r>
              <a:t>- Install security updates for operating systems and applications</a:t>
            </a:r>
          </a:p>
          <a:p>
            <a:r>
              <a:t>- Don't install apps from untrusted sources</a:t>
            </a:r>
          </a:p>
          <a:p>
            <a:r>
              <a:t>- Enable remote tracking and wiping features</a:t>
            </a:r>
          </a:p>
          <a:p>
            <a:r>
              <a:t>- Beware of public Wi-Fi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 Internet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Be cautious of what you share online</a:t>
            </a:r>
          </a:p>
          <a:p>
            <a:r>
              <a:t>- Use secure websites (HTTPS)</a:t>
            </a:r>
          </a:p>
          <a:p>
            <a:r>
              <a:t>- Regularly backup data</a:t>
            </a:r>
          </a:p>
          <a:p>
            <a:r>
              <a:t>- Monitor your online presence</a:t>
            </a:r>
          </a:p>
          <a:p>
            <a:r>
              <a:t>- Educate yourself about current cyber threats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 Internet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Recap of the main points covered in the presentation</a:t>
            </a:r>
          </a:p>
          <a:p>
            <a:r>
              <a:t>- Emphasize the importance of Cyber Security in protecting ourselves and our digital assets</a:t>
            </a:r>
          </a:p>
          <a:p>
            <a:r>
              <a:t>- Encourage practicing safe online habits and staying updated with the latest security measures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Cyber Security</a:t>
            </a:r>
          </a:p>
          <a:p>
            <a:r>
              <a:t>2. Importance of Cyber Security</a:t>
            </a:r>
          </a:p>
          <a:p>
            <a:r>
              <a:t>3. Types of Cyber Attacks</a:t>
            </a:r>
          </a:p>
          <a:p>
            <a:r>
              <a:t>4. Common Cyber Security Measures</a:t>
            </a:r>
          </a:p>
          <a:p>
            <a:r>
              <a:t>5. Password Security</a:t>
            </a:r>
          </a:p>
          <a:p>
            <a:r>
              <a:t>6. Phishing Attacks</a:t>
            </a:r>
          </a:p>
          <a:p>
            <a:r>
              <a:t>7. Social Engineering</a:t>
            </a:r>
          </a:p>
          <a:p>
            <a:r>
              <a:t>8. Mobile Device Security</a:t>
            </a:r>
          </a:p>
          <a:p>
            <a:r>
              <a:t>9. Safe Internet Practices</a:t>
            </a:r>
          </a:p>
          <a:p>
            <a:r>
              <a:t>10.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Understand the concept of Cyber Security</a:t>
            </a:r>
          </a:p>
          <a:p>
            <a:r>
              <a:t>- Recognize the importance of Cyber Security in today's digital world</a:t>
            </a:r>
          </a:p>
          <a:p>
            <a:r>
              <a:t>- Identify different types of Cyber Attacks</a:t>
            </a:r>
          </a:p>
          <a:p>
            <a:r>
              <a:t>- Learn about common Cyber Security measures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What is Cyber Security?</a:t>
            </a:r>
          </a:p>
          <a:p>
            <a:r>
              <a:t>- Why is Cyber Security important?</a:t>
            </a:r>
          </a:p>
          <a:p>
            <a:r>
              <a:t>- What are the different types of Cyber Attacks?</a:t>
            </a:r>
          </a:p>
          <a:p>
            <a:r>
              <a:t>- How can we protect ourselves from Cyber Attacks?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 of Cyber Security</a:t>
            </a:r>
          </a:p>
          <a:p>
            <a:r>
              <a:t>- Protection of computer systems, networks, and data from unauthorized access</a:t>
            </a:r>
          </a:p>
          <a:p>
            <a:r>
              <a:t>- Ensuring confidentiality, integrity, and availability of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Growing reliance on technology</a:t>
            </a:r>
          </a:p>
          <a:p>
            <a:r>
              <a:t>- Increase in cyber threats and attacks</a:t>
            </a:r>
          </a:p>
          <a:p>
            <a:r>
              <a:t>- Protection of personal information, financial data, and sensitive information</a:t>
            </a:r>
          </a:p>
          <a:p>
            <a:r>
              <a:t>- Impact on businesses, governments, and individuals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Cyber Attacks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Malware: viruses, worms, ransomware</a:t>
            </a:r>
          </a:p>
          <a:p>
            <a:r>
              <a:t>- Phishing: fraudulent emails, websites, or messages</a:t>
            </a:r>
          </a:p>
          <a:p>
            <a:r>
              <a:t>- Social Engineering: manipulation of individuals for unauthorized access</a:t>
            </a:r>
          </a:p>
          <a:p>
            <a:r>
              <a:t>- Denial of Service (DoS) attacks: overwhelming a system to make it unavailable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Cyber 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Antivirus and antimalware software</a:t>
            </a:r>
          </a:p>
          <a:p>
            <a:r>
              <a:t>- Firewalls</a:t>
            </a:r>
          </a:p>
          <a:p>
            <a:r>
              <a:t>- Encryptions</a:t>
            </a:r>
          </a:p>
          <a:p>
            <a:r>
              <a:t>- Regular software updates and patches</a:t>
            </a:r>
          </a:p>
          <a:p>
            <a:r>
              <a:t>- Employee training and awareness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Security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Use strong, unique passwords</a:t>
            </a:r>
          </a:p>
          <a:p>
            <a:r>
              <a:t>- Enable two-factor authentication</a:t>
            </a:r>
          </a:p>
          <a:p>
            <a:r>
              <a:t>- Regularly change passwords</a:t>
            </a:r>
          </a:p>
          <a:p>
            <a:r>
              <a:t>- Don't share passwords</a:t>
            </a:r>
          </a:p>
          <a:p>
            <a:r>
              <a:t>- Use password managers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