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C79C5D-2A6F-F04D-97DA-BEF2467B64E4}"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BF54567-0DE4-3F47-BF90-CB84690072F9}"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0DF5E60-9974-AC48-9591-99C2BB44B7CF}"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3/7/2023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3/7/2023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Derivation: Understanding the Basics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Mistakes to Avoid</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When working with derivation, it's easy to make mistakes. Some common errors include not simplifying expressions, misapplying differentiation rules, and forgetting to use the chain rule when necessary. Let's avoid these mistakes to ensure accurate results.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Derivation in Real Life</a:t>
            </a:r>
          </a:p>
        </p:txBody>
      </p:sp>
      <p:sp>
        <p:nvSpPr>
          <p:cNvPr id="3" name="Content Placeholder 2"/>
          <p:cNvSpPr>
            <a:spLocks noGrp="1"/>
          </p:cNvSpPr>
          <p:nvPr>
            <p:ph idx="1"/>
          </p:nvPr>
        </p:nvSpPr>
        <p:spPr/>
        <p:txBody>
          <a:bodyPr/>
          <a:lstStyle/>
          <a:p>
            <a:r>
              <a:t>Derivation is not just a theoretical concept; it has real-life applications. It helps in fields like engineering, finance, medicine, and computer science, enabling professionals to model, analyze, and optimize various processes and systems.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Understanding Derivation</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Understanding derivation allows you to solve complex problems, comprehend the behavior of functions, engage in various fields of study and professions, and develop critical thinking and analytical skills. It is a fundamental tool in advanced mathematics.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Understanding Derivation</a:t>
            </a:r>
          </a:p>
        </p:txBody>
      </p:sp>
      <p:sp>
        <p:nvSpPr>
          <p:cNvPr id="3" name="Content Placeholder 2"/>
          <p:cNvSpPr>
            <a:spLocks noGrp="1"/>
          </p:cNvSpPr>
          <p:nvPr>
            <p:ph idx="1"/>
          </p:nvPr>
        </p:nvSpPr>
        <p:spPr/>
        <p:txBody>
          <a:bodyPr/>
          <a:lstStyle/>
          <a:p>
            <a:r>
              <a:t>In this presentation, we covered the basics of derivation, including its definition, the derivative formula, differentiation rules, applications, example problems, common mistakes to avoid, real-life scenarios, and the benefits of understanding derivation. With this knowledge, you're well-equipped to handle derivative calculations and apply them to real-world problems. Keep practicing and exploring to enhance your understanding further.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Derivation</a:t>
            </a:r>
          </a:p>
          <a:p>
            <a:r>
              <a:t>2. The Derivative Formula</a:t>
            </a:r>
          </a:p>
          <a:p>
            <a:r>
              <a:t>3. Rules of Differentiation</a:t>
            </a:r>
          </a:p>
          <a:p>
            <a:r>
              <a:t>4. Applications of Derivation</a:t>
            </a:r>
          </a:p>
          <a:p>
            <a:r>
              <a:t>5. Example Problems</a:t>
            </a:r>
          </a:p>
          <a:p>
            <a:r>
              <a:t>6. Common Mistakes to Avoid</a:t>
            </a:r>
          </a:p>
          <a:p>
            <a:r>
              <a:t>7. Derivation in Real Life</a:t>
            </a:r>
          </a:p>
          <a:p>
            <a:r>
              <a:t>8. Benefits of Understanding Derivation</a:t>
            </a:r>
          </a:p>
          <a:p>
            <a:r>
              <a:t>9. Summary</a:t>
            </a:r>
          </a:p>
          <a:p>
            <a:r>
              <a:t>10. Q&amp;A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Aims</a:t>
            </a:r>
          </a:p>
        </p:txBody>
      </p:sp>
      <p:sp>
        <p:nvSpPr>
          <p:cNvPr id="3" name="Content Placeholder 2"/>
          <p:cNvSpPr>
            <a:spLocks noGrp="1"/>
          </p:cNvSpPr>
          <p:nvPr>
            <p:ph idx="1"/>
          </p:nvPr>
        </p:nvSpPr>
        <p:spPr/>
        <p:txBody>
          <a:bodyPr/>
          <a:lstStyle/>
          <a:p>
            <a:r>
              <a:t>By the end of this presentation, you will understand:</a:t>
            </a:r>
          </a:p>
          <a:p>
            <a:r>
              <a:t>- What derivation is and its importance</a:t>
            </a:r>
          </a:p>
          <a:p>
            <a:r>
              <a:t>- The derivative formula and how to use it</a:t>
            </a:r>
          </a:p>
          <a:p>
            <a:r>
              <a:t>- Differentiation rules and their applications</a:t>
            </a:r>
          </a:p>
          <a:p>
            <a:r>
              <a:t>- How to solve example problems using derivation</a:t>
            </a:r>
          </a:p>
          <a:p>
            <a:r>
              <a:t>- Common mistakes to avoid when using derivation</a:t>
            </a:r>
          </a:p>
          <a:p>
            <a:r>
              <a:t>- Real-life applications of derivation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Success Criteria</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After this presentation, you will be able to answer:</a:t>
            </a:r>
          </a:p>
          <a:p>
            <a:r>
              <a:t>- What is derivation and why is it important in mathematics?</a:t>
            </a:r>
          </a:p>
          <a:p>
            <a:r>
              <a:t>- What is the derivative formula and how is it applied?</a:t>
            </a:r>
          </a:p>
          <a:p>
            <a:r>
              <a:t>- What are the rules of differentiation and how are they used?</a:t>
            </a:r>
          </a:p>
          <a:p>
            <a:r>
              <a:t>- How can derivation be applied in real-life scenarios?</a:t>
            </a:r>
          </a:p>
          <a:p>
            <a:r>
              <a:t>- What are some common mistakes to avoid when using derivation?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Derivation</a:t>
            </a:r>
          </a:p>
        </p:txBody>
      </p:sp>
      <p:sp>
        <p:nvSpPr>
          <p:cNvPr id="3" name="Content Placeholder 2"/>
          <p:cNvSpPr>
            <a:spLocks noGrp="1"/>
          </p:cNvSpPr>
          <p:nvPr>
            <p:ph idx="1"/>
          </p:nvPr>
        </p:nvSpPr>
        <p:spPr/>
        <p:txBody>
          <a:bodyPr/>
          <a:lstStyle/>
          <a:p>
            <a:r>
              <a:t>Derivation is the process of finding the rate at which a function changes. It helps us analyze functions and understand their behavior. Derivation plays a crucial role in mathematics, physics, economics, and many other fields.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Derivative Formula</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The derivative of a function is the slope of the tangent line at any given point on the graph. The derivative can be found using the formula: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Rules of Differentiation</a:t>
            </a:r>
          </a:p>
        </p:txBody>
      </p:sp>
      <p:sp>
        <p:nvSpPr>
          <p:cNvPr id="3" name="Content Placeholder 2"/>
          <p:cNvSpPr>
            <a:spLocks noGrp="1"/>
          </p:cNvSpPr>
          <p:nvPr>
            <p:ph idx="1"/>
          </p:nvPr>
        </p:nvSpPr>
        <p:spPr/>
        <p:txBody>
          <a:bodyPr/>
          <a:lstStyle/>
          <a:p>
            <a:r>
              <a:t>Differentiation has several rules that make finding derivatives easier, such as the Power Rule, Product Rule, Chain Rule, and Quotient Rule. These rules allow us to find the derivative of complex functions by breaking them down into simpler parts.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Derivation</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Derivation has various applications in different fields. In physics, it helps determine velocity, acceleration, and motion. In economics, it helps analyze cost, revenue, and profit functions. In engineering, it assists with optimization and modeling, among other applications.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Problems</a:t>
            </a:r>
          </a:p>
        </p:txBody>
      </p:sp>
      <p:sp>
        <p:nvSpPr>
          <p:cNvPr id="3" name="Content Placeholder 2"/>
          <p:cNvSpPr>
            <a:spLocks noGrp="1"/>
          </p:cNvSpPr>
          <p:nvPr>
            <p:ph idx="1"/>
          </p:nvPr>
        </p:nvSpPr>
        <p:spPr/>
        <p:txBody>
          <a:bodyPr/>
          <a:lstStyle/>
          <a:p>
            <a:r>
              <a:t>Let's solve some example problems using derivation to solidify our understanding. These problems will cover finding derivatives of different functions, applying differentiation rules, and solving real-life scenarios.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TM03457503[[fn=Zitierfähig]]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Century Gothic</vt:lpstr>
      <vt:lpstr>Wingdings 2</vt:lpstr>
      <vt:lpstr>Zitierfähig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2023-03-07T12:08:31Z</dcterms:created>
  <dcterms:modified xsi:type="dcterms:W3CDTF">2023-03-07T12:08:51Z</dcterms:modified>
</cp:coreProperties>
</file>