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Latest Trends in Artificial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Reinforcement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Reinforcement learning is a type of machine learning where an agent learns to make decisions by interacting with an environment and receiving feedback in the form of rewards or punishments.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General Intelligence (AGI)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AGI refers to highly autonomous systems that outperform humans at most economically valuable work. Achieving AGI is one of the long-term goals of AI research.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 in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 AI continues to advance, ethical considerations such as privacy, bias, and accountability become essential in ensuring that AI technologies are deployed responsibly and ethically.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AI in Various Industries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AI is revolutionizing multiple industries, including healthcare, finance, transportation, and manufacturing, by enabling automation, predictive analytics, and improved decision-making.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Introduction to Artificial Intelligence</a:t>
            </a:r>
          </a:p>
          <a:p>
            <a:r>
              <a:t>2. Importance of Keeping Up with AI Trends</a:t>
            </a:r>
          </a:p>
          <a:p>
            <a:r>
              <a:t>3. Machine Learning and Deep Learning</a:t>
            </a:r>
          </a:p>
          <a:p>
            <a:r>
              <a:t>4. Natural Language Processing (NLP)</a:t>
            </a:r>
          </a:p>
          <a:p>
            <a:r>
              <a:t>5. Computer Vision</a:t>
            </a:r>
          </a:p>
          <a:p>
            <a:r>
              <a:t>6. Reinforcement Learning</a:t>
            </a:r>
          </a:p>
          <a:p>
            <a:r>
              <a:t>7. Artificial General Intelligence (AGI)</a:t>
            </a:r>
          </a:p>
          <a:p>
            <a:r>
              <a:t>8. Ethical Considerations in AI</a:t>
            </a:r>
          </a:p>
          <a:p>
            <a:r>
              <a:t>9. Applications of AI in Various Industries</a:t>
            </a:r>
          </a:p>
          <a:p>
            <a:r>
              <a:t>10. Summary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this presentation, you will learn about the latest trends in artificial intelligence and their significance in today's world.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Success Criteria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After going through this presentation, you will be able to answer the following questions:</a:t>
            </a:r>
          </a:p>
          <a:p>
            <a:r>
              <a:t>1. What are the latest trends in artificial intelligence?</a:t>
            </a:r>
          </a:p>
          <a:p>
            <a:r>
              <a:t>2. How do machine learning and deep learning contribute to AI?</a:t>
            </a:r>
          </a:p>
          <a:p>
            <a:r>
              <a:t>3. What are the applications of natural language processing (NLP) in AI?</a:t>
            </a:r>
          </a:p>
          <a:p>
            <a:r>
              <a:t>4. How is computer vision used in artificial intelligence?</a:t>
            </a:r>
          </a:p>
          <a:p>
            <a:r>
              <a:t>5. What is reinforcement learning and its importance?</a:t>
            </a:r>
          </a:p>
          <a:p>
            <a:r>
              <a:t>6. What are the future prospects of artificial general intelligence (AGI)?</a:t>
            </a:r>
          </a:p>
          <a:p>
            <a:r>
              <a:t>7. What ethical considerations should be taken into account in AI development?</a:t>
            </a:r>
          </a:p>
          <a:p>
            <a:r>
              <a:t>8. How is AI impacting various industries?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Artificial Intelligence (AI) is a branch of computer science that focuses on creating intelligent machines capable of performing tasks that normally require human intelligence.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of Keeping Up with AI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Staying updated with the latest trends in AI is crucial for professionals in the field to enhance their knowledge, skills, and to stay competitive in the job market.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and Deep Learning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Machine learning and deep learning are subfields of AI that involve the development of algorithms and models that enable computers to learn and make predictions or decisions without explicit programming.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Natural Language Processing (NLP)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NLP is a branch of AI that focuses on enabling computers to understand, process, and generate human language. It is used in applications like chatbots, voice assistants, and language translation.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Computer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Computer vision is an AI field that enables computers to extract meaningful information from images or videos. It is used in applications like facial recognition, object detection, and autonomous vehicles.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Century Gothic</vt:lpstr>
      <vt:lpstr>Wingdings 2</vt:lpstr>
      <vt:lpstr>Zitierfähig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2023-03-07T12:08:31Z</dcterms:created>
  <dcterms:modified xsi:type="dcterms:W3CDTF">2023-03-07T12:08:51Z</dcterms:modified>
</cp:coreProperties>
</file>