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Derivatives - A Guide to Differentiation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Higher Order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higher order derivatives</a:t>
            </a:r>
          </a:p>
          <a:p>
            <a:r>
              <a:t>- Notation for higher order derivatives</a:t>
            </a:r>
          </a:p>
          <a:p>
            <a:r>
              <a:t>- Second derivative test for concavity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Differentiation and Related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Implicit differentiation to find derivatives of implicitly defined functions</a:t>
            </a:r>
          </a:p>
          <a:p>
            <a:r>
              <a:t>- Related rates problems involving multiple variables and rates of 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of key concepts covered</a:t>
            </a:r>
          </a:p>
          <a:p>
            <a:r>
              <a:t>- Importance of derivatives in calculus</a:t>
            </a:r>
          </a:p>
          <a:p>
            <a:r>
              <a:t>- Application of derivatives in solving various problems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Derivatives</a:t>
            </a:r>
          </a:p>
          <a:p>
            <a:r>
              <a:t>2. Calculation of Derivatives</a:t>
            </a:r>
          </a:p>
          <a:p>
            <a:r>
              <a:t>3. Derivatives of Common Functions</a:t>
            </a:r>
          </a:p>
          <a:p>
            <a:r>
              <a:t>4. Rules of Differentiation</a:t>
            </a:r>
          </a:p>
          <a:p>
            <a:r>
              <a:t>5. Applications of Derivatives</a:t>
            </a:r>
          </a:p>
          <a:p>
            <a:r>
              <a:t>6. Higher Order Derivatives</a:t>
            </a:r>
          </a:p>
          <a:p>
            <a:r>
              <a:t>7. Implicit Differentiation</a:t>
            </a:r>
          </a:p>
          <a:p>
            <a:r>
              <a:t>8. Related Rates</a:t>
            </a:r>
          </a:p>
          <a:p>
            <a:r>
              <a:t>9. Summary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the end of this presentation, you will be able to:</a:t>
            </a:r>
          </a:p>
          <a:p>
            <a:r>
              <a:t>- Understand the concept of derivatives</a:t>
            </a:r>
          </a:p>
          <a:p>
            <a:r>
              <a:t>- Calculate derivatives using different techniques</a:t>
            </a:r>
          </a:p>
          <a:p>
            <a:r>
              <a:t>- Apply derivatives to solve real-world problems</a:t>
            </a:r>
          </a:p>
          <a:p>
            <a:r>
              <a:t>- Differentiate common functions using the rules of differentiation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this presentation, you will be able to answer the following questions:</a:t>
            </a:r>
          </a:p>
          <a:p>
            <a:r>
              <a:t>1. What is a derivative?</a:t>
            </a:r>
          </a:p>
          <a:p>
            <a:r>
              <a:t>2. How do we calculate derivatives?</a:t>
            </a:r>
          </a:p>
          <a:p>
            <a:r>
              <a:t>3. What are the rules of differentiation?</a:t>
            </a:r>
          </a:p>
          <a:p>
            <a:r>
              <a:t>4. How can we apply derivatives to solve real-life problems?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Derivatives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Definition of derivatives</a:t>
            </a:r>
          </a:p>
          <a:p>
            <a:r>
              <a:t>- Purpose and importance of derivatives in calculus</a:t>
            </a:r>
          </a:p>
          <a:p>
            <a:r>
              <a:t>- Notation for derivatives (dy/dx, f'(x),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Calculation of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the derivative function</a:t>
            </a:r>
          </a:p>
          <a:p>
            <a:r>
              <a:t>- Use of limit definition to find derivatives</a:t>
            </a:r>
          </a:p>
          <a:p>
            <a:r>
              <a:t>- Examples of finding derivatives using the limit 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Derivatives of Common Functions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Derivatives of basic functions (constant function, power function, exponential function, trigonometric functions)</a:t>
            </a:r>
          </a:p>
          <a:p>
            <a:r>
              <a:t>- Derivatives of composite functions using the chain rule</a:t>
            </a:r>
          </a:p>
          <a:p>
            <a:r>
              <a:t>- Derivatives of inverse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rule</a:t>
            </a:r>
          </a:p>
          <a:p>
            <a:r>
              <a:t>- Product rule</a:t>
            </a:r>
          </a:p>
          <a:p>
            <a:r>
              <a:t>- Quotient rule</a:t>
            </a:r>
          </a:p>
          <a:p>
            <a:r>
              <a:t>- Chain rule</a:t>
            </a:r>
          </a:p>
          <a:p>
            <a:r>
              <a:t>- Examples of applying the rules of differentiation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 the slope of a curve at a given point</a:t>
            </a:r>
          </a:p>
          <a:p>
            <a:r>
              <a:t>- Optimization problems (maxima and minima)</a:t>
            </a:r>
          </a:p>
          <a:p>
            <a:r>
              <a:t>- Rate of change problems</a:t>
            </a:r>
          </a:p>
          <a:p>
            <a:r>
              <a:t>- Tangent line approximation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