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Normalization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Meet all the requirements of 1NF.</a:t>
            </a:r>
          </a:p>
          <a:p>
            <a:r>
              <a:t>- Remove partial dependencies by creating separate tables for related data.</a:t>
            </a:r>
          </a:p>
          <a:p>
            <a:r>
              <a:t>- Use foreign keys to establish relationships between tables.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Meet all the requirements of 2NF.</a:t>
            </a:r>
          </a:p>
          <a:p>
            <a:r>
              <a:t>- Remove transitive dependencies by creating separate tables for non-key attributes.</a:t>
            </a:r>
          </a:p>
          <a:p>
            <a:r>
              <a:t>- Each non-key attribute should depend only on the primary key.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Fourth Normal Form (4NF)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Meet all the requirements of 3NF.</a:t>
            </a:r>
          </a:p>
          <a:p>
            <a:r>
              <a:t>- Remove multi-valued dependencies by creating separate tables for multi-valued attributes.</a:t>
            </a:r>
          </a:p>
          <a:p>
            <a:r>
              <a:t>- Each table should represent a single entity or relationship.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Fifth Normal Form (5NF)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Meet all the requirements of 4NF.</a:t>
            </a:r>
          </a:p>
          <a:p>
            <a:r>
              <a:t>- Remove join dependencies by decomposing tables into smaller, more specialized tables.</a:t>
            </a:r>
          </a:p>
          <a:p>
            <a:r>
              <a:t>- Each table should have a single purpose and not be redundant.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Normalization</a:t>
            </a:r>
          </a:p>
          <a:p>
            <a:r>
              <a:t>2. Purpose of Normalization</a:t>
            </a:r>
          </a:p>
          <a:p>
            <a:r>
              <a:t>3. Benefits of Normalization</a:t>
            </a:r>
          </a:p>
          <a:p>
            <a:r>
              <a:t>4. Normal Forms</a:t>
            </a:r>
          </a:p>
          <a:p>
            <a:r>
              <a:t>5. First Normal Form (1NF)</a:t>
            </a:r>
          </a:p>
          <a:p>
            <a:r>
              <a:t>6. Second Normal Form (2NF)</a:t>
            </a:r>
          </a:p>
          <a:p>
            <a:r>
              <a:t>7. Third Normal Form (3NF)</a:t>
            </a:r>
          </a:p>
          <a:p>
            <a:r>
              <a:t>8. Fourth Normal Form (4NF)</a:t>
            </a:r>
          </a:p>
          <a:p>
            <a:r>
              <a:t>9. Fifth Normal Form (5NF)</a:t>
            </a:r>
          </a:p>
          <a:p>
            <a:r>
              <a:t>10.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Aims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Understand the concept of normalization</a:t>
            </a:r>
          </a:p>
          <a:p>
            <a:r>
              <a:t>- Recognize the purpose of normalization</a:t>
            </a:r>
          </a:p>
          <a:p>
            <a:r>
              <a:t>- Identify the benefits of normalization</a:t>
            </a:r>
          </a:p>
          <a:p>
            <a:r>
              <a:t>- Learn about the different normal forms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By the end of this presentation, you will be able to:</a:t>
            </a:r>
          </a:p>
          <a:p>
            <a:r>
              <a:t>- Explain what normalization is and why it is important</a:t>
            </a:r>
          </a:p>
          <a:p>
            <a:r>
              <a:t>- Describe the purpose of normalization in database management</a:t>
            </a:r>
          </a:p>
          <a:p>
            <a:r>
              <a:t>- Discuss the benefits of normalization</a:t>
            </a:r>
          </a:p>
          <a:p>
            <a:r>
              <a:t>- Define the different normal forms and their characteristics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Definition: Normalization is the process of organizing data in a database to reduce redundancy and improve data integrity.</a:t>
            </a:r>
          </a:p>
          <a:p>
            <a:r>
              <a:t>- Goal: Eliminate data anomalies and ensure data is stored efficiently and accurately.</a:t>
            </a:r>
          </a:p>
          <a:p>
            <a:r>
              <a:t>- Key concept: Breaking down large tables into smaller, more manageable tables.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Normalization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Remove data redundancy: Avoid storing the same data in multiple places.</a:t>
            </a:r>
          </a:p>
          <a:p>
            <a:r>
              <a:t>- Eliminate data anomalies: Prevent update, insertion, and deletion anomalies.</a:t>
            </a:r>
          </a:p>
          <a:p>
            <a:r>
              <a:t>- Ensure data consistency: Maintain data integrity and accuracy.</a:t>
            </a:r>
          </a:p>
          <a:p>
            <a:r>
              <a:t>- Simplify data management: Make it easier to query and update the database.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Improved data integrity</a:t>
            </a:r>
          </a:p>
          <a:p>
            <a:r>
              <a:t>- Reduced data redundancy</a:t>
            </a:r>
          </a:p>
          <a:p>
            <a:r>
              <a:t>- Increased database efficiency</a:t>
            </a:r>
          </a:p>
          <a:p>
            <a:r>
              <a:t>- Enhanced data consistency</a:t>
            </a:r>
          </a:p>
          <a:p>
            <a:r>
              <a:t>- Simplified data management</a:t>
            </a:r>
          </a:p>
          <a:p>
            <a:r>
              <a:t>- Improved query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 Forms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Normal forms define the rules for organizing data in a normalized database.</a:t>
            </a:r>
          </a:p>
          <a:p>
            <a:r>
              <a:t>- Each normal form has a specific set of requirements that a database must meet to be considered normalized.</a:t>
            </a:r>
          </a:p>
          <a:p>
            <a:r>
              <a:t>- The level of normalization increases with each subsequent normal form.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Eliminate duplicate columns within a table.</a:t>
            </a:r>
          </a:p>
          <a:p>
            <a:r>
              <a:t>- Create a primary key to uniquely identify each row.</a:t>
            </a:r>
          </a:p>
          <a:p>
            <a:r>
              <a:t>- Use atomic values to store data in fields.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